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307" r:id="rId2"/>
    <p:sldId id="305" r:id="rId3"/>
    <p:sldId id="30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433" autoAdjust="0"/>
  </p:normalViewPr>
  <p:slideViewPr>
    <p:cSldViewPr snapToGrid="0">
      <p:cViewPr varScale="1">
        <p:scale>
          <a:sx n="68" d="100"/>
          <a:sy n="68" d="100"/>
        </p:scale>
        <p:origin x="16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8F2BD-89EC-4131-927F-735432B3E9B3}" type="datetimeFigureOut">
              <a:rPr lang="hu-HU" smtClean="0"/>
              <a:t>2023. 11. 23.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D7701-EC46-43CB-BC55-FB41314D46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058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D7701-EC46-43CB-BC55-FB41314D4614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711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1002955"/>
            <a:ext cx="11225753" cy="4852089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DOM access and manipulation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45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12502" y="452718"/>
            <a:ext cx="10290278" cy="807671"/>
          </a:xfrm>
        </p:spPr>
        <p:txBody>
          <a:bodyPr/>
          <a:lstStyle/>
          <a:p>
            <a:r>
              <a:rPr lang="hu-HU" sz="4000" dirty="0"/>
              <a:t>DOM </a:t>
            </a:r>
            <a:r>
              <a:rPr lang="hu-HU" sz="4000" dirty="0" err="1"/>
              <a:t>access</a:t>
            </a:r>
            <a:r>
              <a:rPr lang="hu-HU" sz="4000" dirty="0"/>
              <a:t> and </a:t>
            </a:r>
            <a:r>
              <a:rPr lang="hu-HU" sz="4000" dirty="0" err="1"/>
              <a:t>manipulation</a:t>
            </a:r>
            <a:r>
              <a:rPr lang="hu-HU" sz="4000" dirty="0"/>
              <a:t> </a:t>
            </a:r>
            <a:r>
              <a:rPr lang="hu-HU" sz="4000" dirty="0" err="1"/>
              <a:t>overview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2144995" y="2328613"/>
            <a:ext cx="7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HTML DOM</a:t>
            </a:r>
            <a:r>
              <a:rPr lang="hu-HU" dirty="0"/>
              <a:t> (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en-US" dirty="0"/>
              <a:t>elements are defined as objects</a:t>
            </a:r>
            <a:r>
              <a:rPr lang="hu-HU" b="1" dirty="0"/>
              <a:t>) </a:t>
            </a:r>
            <a:r>
              <a:rPr lang="en-US" dirty="0"/>
              <a:t>can be accessed with JavaScript</a:t>
            </a:r>
            <a:r>
              <a:rPr lang="hu-HU" dirty="0"/>
              <a:t>. </a:t>
            </a:r>
          </a:p>
          <a:p>
            <a:r>
              <a:rPr lang="en-US" dirty="0"/>
              <a:t>We can access and change the contents of </a:t>
            </a:r>
            <a:r>
              <a:rPr lang="en-US" u="sng" dirty="0"/>
              <a:t>document</a:t>
            </a:r>
            <a:r>
              <a:rPr lang="en-US" dirty="0"/>
              <a:t> </a:t>
            </a:r>
            <a:r>
              <a:rPr lang="hu-HU" dirty="0"/>
              <a:t>(</a:t>
            </a:r>
            <a:r>
              <a:rPr lang="hu-HU" dirty="0" err="1"/>
              <a:t>values</a:t>
            </a:r>
            <a:r>
              <a:rPr lang="hu-HU" dirty="0"/>
              <a:t> of HTML </a:t>
            </a:r>
            <a:r>
              <a:rPr lang="hu-HU" dirty="0" err="1"/>
              <a:t>elements</a:t>
            </a:r>
            <a:r>
              <a:rPr lang="hu-HU" dirty="0"/>
              <a:t>) </a:t>
            </a:r>
            <a:r>
              <a:rPr lang="en-US" dirty="0"/>
              <a:t>by its </a:t>
            </a:r>
            <a:r>
              <a:rPr lang="en-US" dirty="0">
                <a:solidFill>
                  <a:srgbClr val="FFC000"/>
                </a:solidFill>
              </a:rPr>
              <a:t>methods</a:t>
            </a:r>
            <a:r>
              <a:rPr lang="en-US" dirty="0"/>
              <a:t>.</a:t>
            </a:r>
            <a:r>
              <a:rPr lang="hu-HU" dirty="0"/>
              <a:t> </a:t>
            </a:r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>
            <a:off x="2144995" y="4357691"/>
            <a:ext cx="7699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HTML DOM </a:t>
            </a:r>
            <a:r>
              <a:rPr lang="en-US" dirty="0">
                <a:solidFill>
                  <a:srgbClr val="FFC000"/>
                </a:solidFill>
              </a:rPr>
              <a:t>document</a:t>
            </a:r>
            <a:r>
              <a:rPr lang="en-US" dirty="0"/>
              <a:t> object is the owner of all other objects in your web page.</a:t>
            </a:r>
            <a:r>
              <a:rPr lang="hu-HU" dirty="0"/>
              <a:t> </a:t>
            </a:r>
            <a:r>
              <a:rPr lang="hu-HU" dirty="0" err="1"/>
              <a:t>That’s</a:t>
            </a:r>
            <a:r>
              <a:rPr lang="hu-HU" dirty="0"/>
              <a:t> </a:t>
            </a:r>
            <a:r>
              <a:rPr lang="hu-HU" dirty="0" err="1"/>
              <a:t>why</a:t>
            </a:r>
            <a:r>
              <a:rPr lang="hu-HU" dirty="0"/>
              <a:t> i</a:t>
            </a:r>
            <a:r>
              <a:rPr lang="en-US" dirty="0"/>
              <a:t>f you want to access any element in a HTML page, you always start with accessing the document object.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606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6684" y="452718"/>
            <a:ext cx="10307369" cy="807671"/>
          </a:xfrm>
        </p:spPr>
        <p:txBody>
          <a:bodyPr/>
          <a:lstStyle/>
          <a:p>
            <a:r>
              <a:rPr lang="hu-HU" sz="4000" dirty="0"/>
              <a:t>DOM </a:t>
            </a:r>
            <a:r>
              <a:rPr lang="hu-HU" sz="4000" dirty="0" err="1"/>
              <a:t>access</a:t>
            </a:r>
            <a:r>
              <a:rPr lang="hu-HU" sz="4000" dirty="0"/>
              <a:t> and </a:t>
            </a:r>
            <a:r>
              <a:rPr lang="hu-HU" sz="4000" dirty="0" err="1"/>
              <a:t>manipulation</a:t>
            </a:r>
            <a:r>
              <a:rPr lang="hu-HU" sz="4000" dirty="0"/>
              <a:t> </a:t>
            </a:r>
            <a:r>
              <a:rPr lang="hu-HU" sz="4000" dirty="0" err="1"/>
              <a:t>example</a:t>
            </a:r>
            <a:endParaRPr lang="hu-HU" sz="4000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45" y="1690288"/>
            <a:ext cx="6208675" cy="550136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44" y="3648172"/>
            <a:ext cx="10927083" cy="617455"/>
          </a:xfrm>
          <a:prstGeom prst="rect">
            <a:avLst/>
          </a:prstGeom>
        </p:spPr>
      </p:pic>
      <p:sp>
        <p:nvSpPr>
          <p:cNvPr id="9" name="Lekerekített téglalap 8"/>
          <p:cNvSpPr/>
          <p:nvPr/>
        </p:nvSpPr>
        <p:spPr>
          <a:xfrm>
            <a:off x="6130098" y="1762513"/>
            <a:ext cx="2988755" cy="885526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3600" dirty="0" err="1"/>
              <a:t>original</a:t>
            </a:r>
            <a:r>
              <a:rPr lang="hu-HU" sz="3600" dirty="0"/>
              <a:t> text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34480" y="5144732"/>
            <a:ext cx="1648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accessing the document object</a:t>
            </a:r>
            <a:endParaRPr lang="hu-HU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2236662" y="5460373"/>
            <a:ext cx="3173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this</a:t>
            </a:r>
            <a:r>
              <a:rPr lang="hu-HU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method</a:t>
            </a:r>
            <a:r>
              <a:rPr lang="hu-HU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returns the element having the given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id value</a:t>
            </a:r>
            <a:endParaRPr lang="hu-H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5844678" y="4929214"/>
            <a:ext cx="1980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he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innerHTML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property can be used to get or change any HTML element</a:t>
            </a:r>
            <a:endParaRPr lang="hu-HU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Szövegdoboz 17"/>
          <p:cNvSpPr txBox="1"/>
          <p:nvPr/>
        </p:nvSpPr>
        <p:spPr>
          <a:xfrm>
            <a:off x="8650326" y="5967279"/>
            <a:ext cx="1897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new</a:t>
            </a:r>
            <a:r>
              <a:rPr lang="hu-HU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endParaRPr lang="hu-HU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églalap 19"/>
          <p:cNvSpPr/>
          <p:nvPr/>
        </p:nvSpPr>
        <p:spPr>
          <a:xfrm>
            <a:off x="7941256" y="3483839"/>
            <a:ext cx="3245189" cy="292197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Lekerekített téglalap 11"/>
          <p:cNvSpPr/>
          <p:nvPr/>
        </p:nvSpPr>
        <p:spPr>
          <a:xfrm>
            <a:off x="8497362" y="4259206"/>
            <a:ext cx="4168629" cy="885526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3600" dirty="0" err="1"/>
              <a:t>manipulated</a:t>
            </a:r>
            <a:r>
              <a:rPr lang="hu-HU" sz="3600" dirty="0"/>
              <a:t> text</a:t>
            </a:r>
          </a:p>
        </p:txBody>
      </p:sp>
      <p:sp>
        <p:nvSpPr>
          <p:cNvPr id="21" name="Téglalap 20"/>
          <p:cNvSpPr/>
          <p:nvPr/>
        </p:nvSpPr>
        <p:spPr>
          <a:xfrm>
            <a:off x="5984466" y="3483839"/>
            <a:ext cx="1724914" cy="292197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/>
          <p:cNvSpPr/>
          <p:nvPr/>
        </p:nvSpPr>
        <p:spPr>
          <a:xfrm>
            <a:off x="1999716" y="3483839"/>
            <a:ext cx="3868812" cy="292197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 22"/>
          <p:cNvSpPr/>
          <p:nvPr/>
        </p:nvSpPr>
        <p:spPr>
          <a:xfrm>
            <a:off x="427290" y="3483839"/>
            <a:ext cx="1452785" cy="292197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430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11339</TotalTime>
  <Words>138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</vt:lpstr>
      <vt:lpstr>JavaScript - UFO hunter game  DOM access and manipulation</vt:lpstr>
      <vt:lpstr>DOM access and manipulation overview</vt:lpstr>
      <vt:lpstr>DOM access and manipulation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482</cp:revision>
  <dcterms:created xsi:type="dcterms:W3CDTF">2019-02-12T21:35:40Z</dcterms:created>
  <dcterms:modified xsi:type="dcterms:W3CDTF">2023-11-23T14:47:34Z</dcterms:modified>
</cp:coreProperties>
</file>