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6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2BD-89EC-4131-927F-735432B3E9B3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7701-EC46-43CB-BC55-FB41314D46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81854"/>
            <a:ext cx="11225753" cy="4894292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Events and </a:t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 Handler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2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389" y="435626"/>
            <a:ext cx="10290278" cy="807671"/>
          </a:xfrm>
        </p:spPr>
        <p:txBody>
          <a:bodyPr/>
          <a:lstStyle/>
          <a:p>
            <a:r>
              <a:rPr lang="hu-HU" sz="4000" dirty="0" err="1"/>
              <a:t>Events</a:t>
            </a:r>
            <a:r>
              <a:rPr lang="hu-HU" sz="4000" dirty="0"/>
              <a:t> and </a:t>
            </a:r>
            <a:r>
              <a:rPr lang="hu-HU" sz="4000" dirty="0" err="1"/>
              <a:t>Event</a:t>
            </a:r>
            <a:r>
              <a:rPr lang="hu-HU" sz="4000" dirty="0"/>
              <a:t> </a:t>
            </a:r>
            <a:r>
              <a:rPr lang="hu-HU" sz="4000" dirty="0" err="1"/>
              <a:t>Handler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1652" y="1487590"/>
            <a:ext cx="113915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JavaScript can be executed when an </a:t>
            </a:r>
            <a:r>
              <a:rPr lang="en-US" sz="2800" dirty="0">
                <a:solidFill>
                  <a:srgbClr val="FFC000"/>
                </a:solidFill>
              </a:rPr>
              <a:t>event</a:t>
            </a:r>
            <a:r>
              <a:rPr lang="en-US" dirty="0"/>
              <a:t> occurs, like when the </a:t>
            </a:r>
            <a:r>
              <a:rPr lang="en-US" u="sng" dirty="0"/>
              <a:t>user</a:t>
            </a:r>
            <a:r>
              <a:rPr lang="en-US" dirty="0"/>
              <a:t> </a:t>
            </a:r>
            <a:r>
              <a:rPr lang="en-US" sz="2800" dirty="0"/>
              <a:t>or</a:t>
            </a:r>
            <a:r>
              <a:rPr lang="en-US" dirty="0"/>
              <a:t> the </a:t>
            </a:r>
            <a:r>
              <a:rPr lang="en-US" u="sng" dirty="0"/>
              <a:t>browser</a:t>
            </a:r>
            <a:r>
              <a:rPr lang="en-US" dirty="0"/>
              <a:t> manipulates a page</a:t>
            </a:r>
            <a:r>
              <a:rPr lang="hu-HU" dirty="0"/>
              <a:t>. 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401651" y="2532102"/>
            <a:ext cx="11391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an event occur, you can use a JavaScript </a:t>
            </a:r>
            <a:r>
              <a:rPr lang="en-US" sz="2800" dirty="0">
                <a:solidFill>
                  <a:srgbClr val="FFC000"/>
                </a:solidFill>
              </a:rPr>
              <a:t>event handler</a:t>
            </a: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en-US" dirty="0"/>
              <a:t>(</a:t>
            </a:r>
            <a:r>
              <a:rPr lang="en-US" sz="2800" dirty="0"/>
              <a:t>event </a:t>
            </a:r>
            <a:r>
              <a:rPr lang="hu-HU" sz="2800" dirty="0" err="1"/>
              <a:t>listener</a:t>
            </a:r>
            <a:r>
              <a:rPr lang="en-US" dirty="0"/>
              <a:t>) to detect them and perform specific task or set of tasks.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350094" y="4382134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click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578837" y="4382134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onclick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948300" y="3800751"/>
            <a:ext cx="21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events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715571" y="3815632"/>
            <a:ext cx="21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event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handlers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350094" y="5101948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keydown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578836" y="5101948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onkeydown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2350094" y="5821762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load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578836" y="5821762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onload</a:t>
            </a:r>
            <a:endParaRPr lang="hu-HU" dirty="0"/>
          </a:p>
        </p:txBody>
      </p:sp>
      <p:sp>
        <p:nvSpPr>
          <p:cNvPr id="13" name="Jobbra nyíl 12"/>
          <p:cNvSpPr/>
          <p:nvPr/>
        </p:nvSpPr>
        <p:spPr>
          <a:xfrm>
            <a:off x="5177754" y="4313768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5178325" y="5033582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5177754" y="5753396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11572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JavaScript - UFO hunter game  Events and  Event Handler</vt:lpstr>
      <vt:lpstr>Events and Event Handler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489</cp:revision>
  <dcterms:created xsi:type="dcterms:W3CDTF">2019-02-12T21:35:40Z</dcterms:created>
  <dcterms:modified xsi:type="dcterms:W3CDTF">2023-11-23T14:48:05Z</dcterms:modified>
</cp:coreProperties>
</file>