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8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81854"/>
            <a:ext cx="11225753" cy="4894292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BOM, the Browser Object Model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en-US" sz="4000" dirty="0"/>
              <a:t>BOM, the Browser Object Model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50759" y="1213500"/>
            <a:ext cx="110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u="sng" dirty="0"/>
              <a:t>Browser </a:t>
            </a:r>
            <a:r>
              <a:rPr lang="hu-HU" u="sng" dirty="0" err="1"/>
              <a:t>Object</a:t>
            </a:r>
            <a:r>
              <a:rPr lang="hu-HU" u="sng" dirty="0"/>
              <a:t> </a:t>
            </a:r>
            <a:r>
              <a:rPr lang="hu-HU" u="sng" dirty="0" err="1"/>
              <a:t>Model</a:t>
            </a:r>
            <a:r>
              <a:rPr lang="hu-HU" u="sng" dirty="0"/>
              <a:t> </a:t>
            </a:r>
            <a:r>
              <a:rPr lang="hu-HU" dirty="0"/>
              <a:t>(BOM)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browser. </a:t>
            </a:r>
            <a:r>
              <a:rPr lang="en-US" dirty="0"/>
              <a:t>The browser object model (BOM) is a hierarchy of browser objects that are used to manipulate methods and properties associated with the Web browser itself.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068086" y="2509723"/>
            <a:ext cx="248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The BOM </a:t>
            </a:r>
            <a:r>
              <a:rPr lang="hu-HU" b="1" dirty="0" err="1">
                <a:solidFill>
                  <a:srgbClr val="FFC000"/>
                </a:solidFill>
              </a:rPr>
              <a:t>Hierarchy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Objects that make up the BOM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74717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location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824810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history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4903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screen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524996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navigator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875089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73819" y="3004781"/>
            <a:ext cx="1893195" cy="5795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window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745268" y="4828086"/>
            <a:ext cx="232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>
                <a:solidFill>
                  <a:srgbClr val="FFFF00"/>
                </a:solidFill>
              </a:rPr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an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b="1" dirty="0"/>
              <a:t>DOM</a:t>
            </a:r>
            <a:r>
              <a:rPr lang="hu-HU" dirty="0"/>
              <a:t> (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).</a:t>
            </a:r>
          </a:p>
        </p:txBody>
      </p:sp>
      <p:cxnSp>
        <p:nvCxnSpPr>
          <p:cNvPr id="16" name="Egyenes összekötő 15"/>
          <p:cNvCxnSpPr>
            <a:stCxn id="13" idx="2"/>
            <a:endCxn id="10" idx="0"/>
          </p:cNvCxnSpPr>
          <p:nvPr/>
        </p:nvCxnSpPr>
        <p:spPr>
          <a:xfrm>
            <a:off x="6120417" y="3584328"/>
            <a:ext cx="1084" cy="45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8" idx="0"/>
          </p:cNvCxnSpPr>
          <p:nvPr/>
        </p:nvCxnSpPr>
        <p:spPr>
          <a:xfrm rot="5400000" flipH="1" flipV="1">
            <a:off x="3656676" y="1577345"/>
            <a:ext cx="228378" cy="469910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/>
          <p:cNvCxnSpPr>
            <a:stCxn id="12" idx="0"/>
          </p:cNvCxnSpPr>
          <p:nvPr/>
        </p:nvCxnSpPr>
        <p:spPr>
          <a:xfrm rot="16200000" flipV="1">
            <a:off x="8356863" y="1576259"/>
            <a:ext cx="228378" cy="47012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endCxn id="9" idx="0"/>
          </p:cNvCxnSpPr>
          <p:nvPr/>
        </p:nvCxnSpPr>
        <p:spPr>
          <a:xfrm>
            <a:off x="3769781" y="3812705"/>
            <a:ext cx="1627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endCxn id="11" idx="0"/>
          </p:cNvCxnSpPr>
          <p:nvPr/>
        </p:nvCxnSpPr>
        <p:spPr>
          <a:xfrm>
            <a:off x="8468883" y="3812705"/>
            <a:ext cx="2711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7205915" y="2971388"/>
            <a:ext cx="35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window</a:t>
            </a:r>
            <a:r>
              <a:rPr lang="en-US" dirty="0"/>
              <a:t> object represents the browser window.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82365" y="4845465"/>
            <a:ext cx="43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screen</a:t>
            </a:r>
            <a:r>
              <a:rPr lang="en-US" dirty="0"/>
              <a:t> object </a:t>
            </a:r>
            <a:r>
              <a:rPr lang="hu-HU" dirty="0"/>
              <a:t>and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navigator</a:t>
            </a:r>
            <a:r>
              <a:rPr lang="en-US" dirty="0"/>
              <a:t> object contains information about the visitor's screen</a:t>
            </a:r>
            <a:r>
              <a:rPr lang="hu-HU" dirty="0"/>
              <a:t>.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2707237" y="4845465"/>
            <a:ext cx="2236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history</a:t>
            </a:r>
            <a:r>
              <a:rPr lang="en-US" dirty="0"/>
              <a:t> object contains the URLs that have been visited by the user</a:t>
            </a:r>
            <a:r>
              <a:rPr lang="hu-HU" dirty="0"/>
              <a:t>.</a:t>
            </a:r>
          </a:p>
        </p:txBody>
      </p:sp>
      <p:sp>
        <p:nvSpPr>
          <p:cNvPr id="34" name="Ellipszis 33"/>
          <p:cNvSpPr/>
          <p:nvPr/>
        </p:nvSpPr>
        <p:spPr>
          <a:xfrm>
            <a:off x="9511469" y="3771687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/>
          <p:cNvSpPr txBox="1"/>
          <p:nvPr/>
        </p:nvSpPr>
        <p:spPr>
          <a:xfrm>
            <a:off x="378871" y="4828086"/>
            <a:ext cx="221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location</a:t>
            </a:r>
            <a:r>
              <a:rPr lang="en-US" dirty="0"/>
              <a:t> object contains information about the current URL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26616" y="227406"/>
            <a:ext cx="5285500" cy="807671"/>
          </a:xfrm>
        </p:spPr>
        <p:txBody>
          <a:bodyPr/>
          <a:lstStyle/>
          <a:p>
            <a:r>
              <a:rPr lang="hu-HU" sz="4000" dirty="0"/>
              <a:t>DOM </a:t>
            </a:r>
            <a:r>
              <a:rPr lang="hu-HU" sz="4000" dirty="0" err="1">
                <a:solidFill>
                  <a:schemeClr val="tx1"/>
                </a:solidFill>
              </a:rPr>
              <a:t>tree</a:t>
            </a:r>
            <a:r>
              <a:rPr lang="hu-HU" sz="4000" dirty="0">
                <a:solidFill>
                  <a:schemeClr val="tx1"/>
                </a:solidFill>
              </a:rPr>
              <a:t> of </a:t>
            </a:r>
            <a:r>
              <a:rPr lang="hu-HU" sz="4000" dirty="0" err="1">
                <a:solidFill>
                  <a:schemeClr val="tx1"/>
                </a:solidFill>
              </a:rPr>
              <a:t>objects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09570" y="401147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76960" y="1049566"/>
            <a:ext cx="1893195" cy="579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</p:txBody>
      </p:sp>
      <p:sp>
        <p:nvSpPr>
          <p:cNvPr id="7" name="Téglalap 6"/>
          <p:cNvSpPr/>
          <p:nvPr/>
        </p:nvSpPr>
        <p:spPr>
          <a:xfrm>
            <a:off x="2040238" y="1687729"/>
            <a:ext cx="1893195" cy="5795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</p:txBody>
      </p:sp>
      <p:sp>
        <p:nvSpPr>
          <p:cNvPr id="9" name="Téglalap 8"/>
          <p:cNvSpPr/>
          <p:nvPr/>
        </p:nvSpPr>
        <p:spPr>
          <a:xfrm>
            <a:off x="2040238" y="3543602"/>
            <a:ext cx="1893195" cy="5795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&lt;body&gt;</a:t>
            </a:r>
          </a:p>
        </p:txBody>
      </p:sp>
      <p:sp>
        <p:nvSpPr>
          <p:cNvPr id="10" name="Téglalap 9"/>
          <p:cNvSpPr/>
          <p:nvPr/>
        </p:nvSpPr>
        <p:spPr>
          <a:xfrm>
            <a:off x="3367551" y="2325892"/>
            <a:ext cx="1893195" cy="579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</a:t>
            </a:r>
            <a:r>
              <a:rPr lang="hu-HU" dirty="0" err="1"/>
              <a:t>title</a:t>
            </a:r>
            <a:r>
              <a:rPr lang="hu-HU" dirty="0"/>
              <a:t>&gt;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3367551" y="4181765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&lt;h1&gt;</a:t>
            </a:r>
          </a:p>
        </p:txBody>
      </p:sp>
      <p:sp>
        <p:nvSpPr>
          <p:cNvPr id="12" name="Téglalap 11"/>
          <p:cNvSpPr/>
          <p:nvPr/>
        </p:nvSpPr>
        <p:spPr>
          <a:xfrm>
            <a:off x="3367551" y="5458091"/>
            <a:ext cx="1893195" cy="579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Element</a:t>
            </a:r>
            <a:r>
              <a:rPr lang="hu-HU" dirty="0"/>
              <a:t>:</a:t>
            </a:r>
          </a:p>
          <a:p>
            <a:pPr algn="ctr"/>
            <a:r>
              <a:rPr lang="hu-HU" dirty="0"/>
              <a:t>&lt;a&gt;</a:t>
            </a:r>
          </a:p>
        </p:txBody>
      </p:sp>
      <p:sp>
        <p:nvSpPr>
          <p:cNvPr id="13" name="Téglalap 12"/>
          <p:cNvSpPr/>
          <p:nvPr/>
        </p:nvSpPr>
        <p:spPr>
          <a:xfrm>
            <a:off x="5556081" y="5458091"/>
            <a:ext cx="1893195" cy="579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Attribute</a:t>
            </a:r>
            <a:r>
              <a:rPr lang="hu-HU" dirty="0"/>
              <a:t>:</a:t>
            </a:r>
          </a:p>
          <a:p>
            <a:pPr algn="ctr"/>
            <a:r>
              <a:rPr lang="hu-HU" dirty="0" err="1"/>
              <a:t>href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4472751" y="2964055"/>
            <a:ext cx="1893195" cy="57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</a:t>
            </a:r>
            <a:r>
              <a:rPr lang="hu-HU" dirty="0" err="1"/>
              <a:t>Title</a:t>
            </a:r>
            <a:r>
              <a:rPr lang="hu-HU" dirty="0"/>
              <a:t> text”</a:t>
            </a:r>
          </a:p>
        </p:txBody>
      </p:sp>
      <p:sp>
        <p:nvSpPr>
          <p:cNvPr id="15" name="Téglalap 14"/>
          <p:cNvSpPr/>
          <p:nvPr/>
        </p:nvSpPr>
        <p:spPr>
          <a:xfrm>
            <a:off x="4472751" y="6099322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”Link text”</a:t>
            </a:r>
          </a:p>
        </p:txBody>
      </p:sp>
      <p:sp>
        <p:nvSpPr>
          <p:cNvPr id="16" name="Téglalap 15"/>
          <p:cNvSpPr/>
          <p:nvPr/>
        </p:nvSpPr>
        <p:spPr>
          <a:xfrm>
            <a:off x="4472751" y="4819928"/>
            <a:ext cx="1893195" cy="579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Text:</a:t>
            </a:r>
          </a:p>
          <a:p>
            <a:pPr algn="ctr"/>
            <a:r>
              <a:rPr lang="hu-HU" dirty="0"/>
              <a:t>”</a:t>
            </a:r>
            <a:r>
              <a:rPr lang="hu-HU" dirty="0" err="1"/>
              <a:t>Heading</a:t>
            </a:r>
            <a:r>
              <a:rPr lang="hu-HU" dirty="0"/>
              <a:t> text”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70" y="2267276"/>
            <a:ext cx="4581525" cy="2638425"/>
          </a:xfrm>
          <a:prstGeom prst="rect">
            <a:avLst/>
          </a:prstGeom>
        </p:spPr>
      </p:pic>
      <p:cxnSp>
        <p:nvCxnSpPr>
          <p:cNvPr id="24" name="Szögletes összekötő 23"/>
          <p:cNvCxnSpPr>
            <a:stCxn id="7" idx="2"/>
            <a:endCxn id="10" idx="1"/>
          </p:cNvCxnSpPr>
          <p:nvPr/>
        </p:nvCxnSpPr>
        <p:spPr>
          <a:xfrm rot="16200000" flipH="1">
            <a:off x="3002998" y="2251113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zögletes összekötő 26"/>
          <p:cNvCxnSpPr/>
          <p:nvPr/>
        </p:nvCxnSpPr>
        <p:spPr>
          <a:xfrm rot="16200000" flipH="1">
            <a:off x="3002997" y="4112724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zögletes összekötő 27"/>
          <p:cNvCxnSpPr/>
          <p:nvPr/>
        </p:nvCxnSpPr>
        <p:spPr>
          <a:xfrm rot="16200000" flipH="1">
            <a:off x="4108199" y="2889276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/>
          <p:nvPr/>
        </p:nvCxnSpPr>
        <p:spPr>
          <a:xfrm rot="16200000" flipH="1">
            <a:off x="1675685" y="1627939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29"/>
          <p:cNvCxnSpPr/>
          <p:nvPr/>
        </p:nvCxnSpPr>
        <p:spPr>
          <a:xfrm rot="16200000" flipH="1">
            <a:off x="512408" y="969270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zögletes összekötő 30"/>
          <p:cNvCxnSpPr/>
          <p:nvPr/>
        </p:nvCxnSpPr>
        <p:spPr>
          <a:xfrm rot="16200000" flipH="1">
            <a:off x="4108199" y="4732937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/>
          <p:nvPr/>
        </p:nvCxnSpPr>
        <p:spPr>
          <a:xfrm rot="16200000" flipH="1">
            <a:off x="4108199" y="6032292"/>
            <a:ext cx="348390" cy="380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>
            <a:stCxn id="12" idx="3"/>
            <a:endCxn id="13" idx="1"/>
          </p:cNvCxnSpPr>
          <p:nvPr/>
        </p:nvCxnSpPr>
        <p:spPr>
          <a:xfrm>
            <a:off x="5260746" y="5747865"/>
            <a:ext cx="295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zögletes összekötő 34"/>
          <p:cNvCxnSpPr>
            <a:endCxn id="9" idx="1"/>
          </p:cNvCxnSpPr>
          <p:nvPr/>
        </p:nvCxnSpPr>
        <p:spPr>
          <a:xfrm rot="16200000" flipH="1">
            <a:off x="755244" y="2548381"/>
            <a:ext cx="2189273" cy="3807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2986834" y="2615665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/>
          <p:nvPr/>
        </p:nvCxnSpPr>
        <p:spPr>
          <a:xfrm>
            <a:off x="2986834" y="4471538"/>
            <a:ext cx="0" cy="20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/>
          <p:nvPr/>
        </p:nvCxnSpPr>
        <p:spPr>
          <a:xfrm>
            <a:off x="2989761" y="2854296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2986834" y="4706369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>
            <a:off x="1653903" y="3859013"/>
            <a:ext cx="0" cy="20444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7118648" y="2666287"/>
            <a:ext cx="4982198" cy="734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7115133" y="3552304"/>
            <a:ext cx="4982198" cy="919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/>
          <p:cNvSpPr txBox="1"/>
          <p:nvPr/>
        </p:nvSpPr>
        <p:spPr>
          <a:xfrm rot="16200000">
            <a:off x="6505822" y="2824580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head</a:t>
            </a:r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 rot="16200000">
            <a:off x="6502307" y="3808051"/>
            <a:ext cx="8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body</a:t>
            </a:r>
          </a:p>
        </p:txBody>
      </p:sp>
      <p:sp>
        <p:nvSpPr>
          <p:cNvPr id="53" name="Szövegdoboz 52"/>
          <p:cNvSpPr txBox="1"/>
          <p:nvPr/>
        </p:nvSpPr>
        <p:spPr>
          <a:xfrm>
            <a:off x="390567" y="5063423"/>
            <a:ext cx="268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FFC000"/>
                </a:solidFill>
              </a:rPr>
              <a:t>DOM </a:t>
            </a:r>
            <a:r>
              <a:rPr lang="hu-HU" sz="4000" dirty="0" err="1">
                <a:solidFill>
                  <a:srgbClr val="FFC000"/>
                </a:solidFill>
              </a:rPr>
              <a:t>tree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8822876" y="5063423"/>
            <a:ext cx="156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rgbClr val="FFC000"/>
                </a:solidFill>
              </a:rPr>
              <a:t>code</a:t>
            </a:r>
            <a:endParaRPr lang="hu-HU" sz="4000" dirty="0">
              <a:solidFill>
                <a:srgbClr val="FFC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120808" y="126236"/>
            <a:ext cx="356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FF00"/>
                </a:solidFill>
              </a:rPr>
              <a:t>document</a:t>
            </a:r>
            <a:r>
              <a:rPr lang="en-US" dirty="0"/>
              <a:t> object is the owner of all other objects in your web page.</a:t>
            </a:r>
            <a:endParaRPr lang="hu-HU" dirty="0"/>
          </a:p>
        </p:txBody>
      </p:sp>
      <p:sp>
        <p:nvSpPr>
          <p:cNvPr id="36" name="Ellipszis 35"/>
          <p:cNvSpPr/>
          <p:nvPr/>
        </p:nvSpPr>
        <p:spPr>
          <a:xfrm>
            <a:off x="-217782" y="146026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8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en-US" sz="4000" dirty="0"/>
              <a:t>BOM, the Browser Object Model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50759" y="1213500"/>
            <a:ext cx="110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u="sng" dirty="0"/>
              <a:t>Browser </a:t>
            </a:r>
            <a:r>
              <a:rPr lang="hu-HU" u="sng" dirty="0" err="1"/>
              <a:t>Object</a:t>
            </a:r>
            <a:r>
              <a:rPr lang="hu-HU" u="sng" dirty="0"/>
              <a:t> </a:t>
            </a:r>
            <a:r>
              <a:rPr lang="hu-HU" u="sng" dirty="0" err="1"/>
              <a:t>Model</a:t>
            </a:r>
            <a:r>
              <a:rPr lang="hu-HU" u="sng" dirty="0"/>
              <a:t> </a:t>
            </a:r>
            <a:r>
              <a:rPr lang="hu-HU" dirty="0"/>
              <a:t>(BOM)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browser. </a:t>
            </a:r>
            <a:r>
              <a:rPr lang="en-US" dirty="0"/>
              <a:t>The browser object model (BOM) is a hierarchy of browser objects that are used to manipulate methods and properties associated with the Web browser itself.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068086" y="2509723"/>
            <a:ext cx="248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The BOM </a:t>
            </a:r>
            <a:r>
              <a:rPr lang="hu-HU" b="1" dirty="0" err="1">
                <a:solidFill>
                  <a:srgbClr val="FFC000"/>
                </a:solidFill>
              </a:rPr>
              <a:t>Hierarchy</a:t>
            </a:r>
            <a:endParaRPr lang="hu-HU" b="1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Objects that make up the BOM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74717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location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824810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history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4903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screen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524996" y="4041085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navigator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875089" y="4041084"/>
            <a:ext cx="1893195" cy="57954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document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173819" y="3004781"/>
            <a:ext cx="1893195" cy="5795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FFFF00"/>
                </a:solidFill>
              </a:rPr>
              <a:t>window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9745268" y="4828086"/>
            <a:ext cx="232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>
                <a:solidFill>
                  <a:srgbClr val="FFFF00"/>
                </a:solidFill>
              </a:rPr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an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b="1" dirty="0"/>
              <a:t>DOM</a:t>
            </a:r>
            <a:r>
              <a:rPr lang="hu-HU" dirty="0"/>
              <a:t> (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).</a:t>
            </a:r>
          </a:p>
        </p:txBody>
      </p:sp>
      <p:cxnSp>
        <p:nvCxnSpPr>
          <p:cNvPr id="16" name="Egyenes összekötő 15"/>
          <p:cNvCxnSpPr>
            <a:stCxn id="13" idx="2"/>
            <a:endCxn id="10" idx="0"/>
          </p:cNvCxnSpPr>
          <p:nvPr/>
        </p:nvCxnSpPr>
        <p:spPr>
          <a:xfrm>
            <a:off x="6120417" y="3584328"/>
            <a:ext cx="1084" cy="45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8" idx="0"/>
          </p:cNvCxnSpPr>
          <p:nvPr/>
        </p:nvCxnSpPr>
        <p:spPr>
          <a:xfrm rot="5400000" flipH="1" flipV="1">
            <a:off x="3656676" y="1577345"/>
            <a:ext cx="228378" cy="469910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/>
          <p:cNvCxnSpPr>
            <a:stCxn id="12" idx="0"/>
          </p:cNvCxnSpPr>
          <p:nvPr/>
        </p:nvCxnSpPr>
        <p:spPr>
          <a:xfrm rot="16200000" flipV="1">
            <a:off x="8356863" y="1576259"/>
            <a:ext cx="228378" cy="47012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endCxn id="9" idx="0"/>
          </p:cNvCxnSpPr>
          <p:nvPr/>
        </p:nvCxnSpPr>
        <p:spPr>
          <a:xfrm>
            <a:off x="3769781" y="3812705"/>
            <a:ext cx="1627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endCxn id="11" idx="0"/>
          </p:cNvCxnSpPr>
          <p:nvPr/>
        </p:nvCxnSpPr>
        <p:spPr>
          <a:xfrm>
            <a:off x="8468883" y="3812705"/>
            <a:ext cx="2711" cy="22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7205915" y="2971388"/>
            <a:ext cx="35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window</a:t>
            </a:r>
            <a:r>
              <a:rPr lang="en-US" dirty="0"/>
              <a:t> object represents the browser window.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5182365" y="4845465"/>
            <a:ext cx="43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screen</a:t>
            </a:r>
            <a:r>
              <a:rPr lang="en-US" dirty="0"/>
              <a:t> object </a:t>
            </a:r>
            <a:r>
              <a:rPr lang="hu-HU" dirty="0"/>
              <a:t>and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navigator</a:t>
            </a:r>
            <a:r>
              <a:rPr lang="en-US" dirty="0"/>
              <a:t> object contains information about the visitor's screen</a:t>
            </a:r>
            <a:r>
              <a:rPr lang="hu-HU" dirty="0"/>
              <a:t>.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2707237" y="4845465"/>
            <a:ext cx="2236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history</a:t>
            </a:r>
            <a:r>
              <a:rPr lang="en-US" dirty="0"/>
              <a:t> object contains the URLs that have been visited by the user</a:t>
            </a:r>
            <a:r>
              <a:rPr lang="hu-HU" dirty="0"/>
              <a:t>.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78871" y="4828086"/>
            <a:ext cx="2213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en-US" dirty="0">
                <a:solidFill>
                  <a:srgbClr val="FFFF00"/>
                </a:solidFill>
              </a:rPr>
              <a:t>location</a:t>
            </a:r>
            <a:r>
              <a:rPr lang="en-US" dirty="0"/>
              <a:t> object contains information about the current URL</a:t>
            </a:r>
            <a:r>
              <a:rPr lang="hu-HU" dirty="0"/>
              <a:t>.</a:t>
            </a:r>
          </a:p>
        </p:txBody>
      </p:sp>
      <p:sp>
        <p:nvSpPr>
          <p:cNvPr id="24" name="Ellipszis 23"/>
          <p:cNvSpPr/>
          <p:nvPr/>
        </p:nvSpPr>
        <p:spPr>
          <a:xfrm>
            <a:off x="9511469" y="3771687"/>
            <a:ext cx="2747898" cy="10853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40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11072</TotalTime>
  <Words>350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 - UFO hunter game  BOM, the Browser Object Model</vt:lpstr>
      <vt:lpstr>BOM, the Browser Object Model overview</vt:lpstr>
      <vt:lpstr>DOM tree of objects</vt:lpstr>
      <vt:lpstr>BOM, the Browser Object Model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480</cp:revision>
  <dcterms:created xsi:type="dcterms:W3CDTF">2019-02-12T21:35:40Z</dcterms:created>
  <dcterms:modified xsi:type="dcterms:W3CDTF">2023-11-23T14:48:50Z</dcterms:modified>
</cp:coreProperties>
</file>