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8" r:id="rId2"/>
    <p:sldId id="307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64" d="100"/>
          <a:sy n="64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Game engine plan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3557706" cy="807671"/>
          </a:xfrm>
        </p:spPr>
        <p:txBody>
          <a:bodyPr/>
          <a:lstStyle/>
          <a:p>
            <a:r>
              <a:rPr lang="hu-HU" sz="4000" dirty="0" err="1"/>
              <a:t>Animation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</a:t>
            </a:r>
            <a:r>
              <a:rPr lang="hu-HU" sz="4000" dirty="0" err="1"/>
              <a:t>Canvas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 rot="19100190">
            <a:off x="549215" y="2698516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00190">
            <a:off x="812112" y="3496943"/>
            <a:ext cx="406349" cy="330159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293407" y="767047"/>
            <a:ext cx="1996225" cy="6310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Game </a:t>
            </a:r>
            <a:r>
              <a:rPr lang="hu-HU" dirty="0" err="1"/>
              <a:t>engine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 rot="19142086">
            <a:off x="1613444" y="2784840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11" name="Lekerekített téglalap 10"/>
          <p:cNvSpPr/>
          <p:nvPr/>
        </p:nvSpPr>
        <p:spPr>
          <a:xfrm rot="19116469">
            <a:off x="2618503" y="2844588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13" name="Lekerekített téglalap 12"/>
          <p:cNvSpPr/>
          <p:nvPr/>
        </p:nvSpPr>
        <p:spPr>
          <a:xfrm rot="19016376">
            <a:off x="3750725" y="2854469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3163311" y="3442240"/>
            <a:ext cx="406349" cy="330159"/>
          </a:xfrm>
          <a:prstGeom prst="rect">
            <a:avLst/>
          </a:prstGeom>
        </p:spPr>
      </p:pic>
      <p:sp>
        <p:nvSpPr>
          <p:cNvPr id="17" name="Lekerekített téglalap 16"/>
          <p:cNvSpPr/>
          <p:nvPr/>
        </p:nvSpPr>
        <p:spPr>
          <a:xfrm>
            <a:off x="4434643" y="4723384"/>
            <a:ext cx="3281727" cy="187475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4" y="5386540"/>
            <a:ext cx="675005" cy="548442"/>
          </a:xfrm>
          <a:prstGeom prst="rect">
            <a:avLst/>
          </a:prstGeom>
        </p:spPr>
      </p:pic>
      <p:sp>
        <p:nvSpPr>
          <p:cNvPr id="19" name="Lekerekített téglalap 18"/>
          <p:cNvSpPr/>
          <p:nvPr/>
        </p:nvSpPr>
        <p:spPr>
          <a:xfrm rot="19116469">
            <a:off x="4918462" y="2839341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5722223" y="3238554"/>
            <a:ext cx="406349" cy="330159"/>
          </a:xfrm>
          <a:prstGeom prst="rect">
            <a:avLst/>
          </a:prstGeom>
        </p:spPr>
      </p:pic>
      <p:sp>
        <p:nvSpPr>
          <p:cNvPr id="21" name="Lekerekített téglalap 20"/>
          <p:cNvSpPr/>
          <p:nvPr/>
        </p:nvSpPr>
        <p:spPr>
          <a:xfrm rot="19016376">
            <a:off x="6086198" y="2857509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22" name="Lekerekített téglalap 21"/>
          <p:cNvSpPr/>
          <p:nvPr/>
        </p:nvSpPr>
        <p:spPr>
          <a:xfrm rot="19116469">
            <a:off x="7182906" y="2852292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8175372" y="3097731"/>
            <a:ext cx="406349" cy="330159"/>
          </a:xfrm>
          <a:prstGeom prst="rect">
            <a:avLst/>
          </a:prstGeom>
        </p:spPr>
      </p:pic>
      <p:sp>
        <p:nvSpPr>
          <p:cNvPr id="24" name="Lekerekített téglalap 23"/>
          <p:cNvSpPr/>
          <p:nvPr/>
        </p:nvSpPr>
        <p:spPr>
          <a:xfrm rot="19016376">
            <a:off x="8307494" y="2865505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25" name="Lekerekített téglalap 24"/>
          <p:cNvSpPr/>
          <p:nvPr/>
        </p:nvSpPr>
        <p:spPr>
          <a:xfrm rot="19116469">
            <a:off x="9404204" y="2781935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10671324" y="2755314"/>
            <a:ext cx="406349" cy="330159"/>
          </a:xfrm>
          <a:prstGeom prst="rect">
            <a:avLst/>
          </a:prstGeom>
        </p:spPr>
      </p:pic>
      <p:sp>
        <p:nvSpPr>
          <p:cNvPr id="27" name="Szövegdoboz 26"/>
          <p:cNvSpPr txBox="1"/>
          <p:nvPr/>
        </p:nvSpPr>
        <p:spPr>
          <a:xfrm>
            <a:off x="1491290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258697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3628060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896925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817023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0324135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4711666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703234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9247184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7" name="Lefelé nyíl 36"/>
          <p:cNvSpPr/>
          <p:nvPr/>
        </p:nvSpPr>
        <p:spPr>
          <a:xfrm>
            <a:off x="5499697" y="1265614"/>
            <a:ext cx="1561344" cy="42614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övegdoboz 37"/>
          <p:cNvSpPr txBox="1"/>
          <p:nvPr/>
        </p:nvSpPr>
        <p:spPr>
          <a:xfrm>
            <a:off x="7860542" y="6228807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Canvas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83490" y="5301788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draw</a:t>
            </a:r>
            <a:r>
              <a:rPr lang="hu-HU" dirty="0">
                <a:solidFill>
                  <a:srgbClr val="92D050"/>
                </a:solidFill>
              </a:rPr>
              <a:t> :</a:t>
            </a:r>
            <a:r>
              <a:rPr lang="hu-HU" dirty="0"/>
              <a:t> </a:t>
            </a:r>
            <a:r>
              <a:rPr lang="hu-HU" dirty="0" err="1"/>
              <a:t>drawImage</a:t>
            </a:r>
            <a:r>
              <a:rPr lang="hu-HU" dirty="0"/>
              <a:t>()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683491" y="5630711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clear</a:t>
            </a:r>
            <a:r>
              <a:rPr lang="hu-HU" dirty="0">
                <a:solidFill>
                  <a:srgbClr val="FF0000"/>
                </a:solidFill>
              </a:rPr>
              <a:t> :</a:t>
            </a:r>
            <a:r>
              <a:rPr lang="hu-HU" dirty="0"/>
              <a:t> </a:t>
            </a:r>
            <a:r>
              <a:rPr lang="hu-HU" dirty="0" err="1"/>
              <a:t>clearRect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16146 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/>
              <a:t>Game </a:t>
            </a:r>
            <a:r>
              <a:rPr lang="hu-HU" sz="4000" dirty="0" err="1"/>
              <a:t>engine</a:t>
            </a:r>
            <a:r>
              <a:rPr lang="hu-HU" sz="4000" dirty="0"/>
              <a:t> </a:t>
            </a:r>
            <a:r>
              <a:rPr lang="hu-HU" sz="4000" dirty="0" err="1"/>
              <a:t>plan</a:t>
            </a:r>
            <a:endParaRPr lang="hu-HU" sz="4000" dirty="0"/>
          </a:p>
        </p:txBody>
      </p:sp>
      <p:sp>
        <p:nvSpPr>
          <p:cNvPr id="2" name="Téglalap 1"/>
          <p:cNvSpPr/>
          <p:nvPr/>
        </p:nvSpPr>
        <p:spPr>
          <a:xfrm>
            <a:off x="4983918" y="2269790"/>
            <a:ext cx="199622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main</a:t>
            </a:r>
          </a:p>
        </p:txBody>
      </p:sp>
      <p:sp>
        <p:nvSpPr>
          <p:cNvPr id="12" name="Téglalap 11"/>
          <p:cNvSpPr/>
          <p:nvPr/>
        </p:nvSpPr>
        <p:spPr>
          <a:xfrm>
            <a:off x="4983919" y="3694089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positionInGame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663575" y="3694088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positionTransfer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31413" y="3694087"/>
            <a:ext cx="2108043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positionOpening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7304263" y="3694087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positionPause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9624607" y="3694086"/>
            <a:ext cx="2320344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positionGameOver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8871992" y="1464633"/>
            <a:ext cx="1996225" cy="631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objects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871993" y="2269789"/>
            <a:ext cx="1996225" cy="6310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sounds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4505252" y="5118385"/>
            <a:ext cx="2987898" cy="135925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4400" dirty="0" err="1"/>
              <a:t>Canvas</a:t>
            </a:r>
            <a:endParaRPr lang="hu-HU" sz="4400" dirty="0"/>
          </a:p>
        </p:txBody>
      </p:sp>
      <p:cxnSp>
        <p:nvCxnSpPr>
          <p:cNvPr id="4" name="Egyenes összekötő nyíllal 3"/>
          <p:cNvCxnSpPr>
            <a:stCxn id="2" idx="2"/>
            <a:endCxn id="14" idx="0"/>
          </p:cNvCxnSpPr>
          <p:nvPr/>
        </p:nvCxnSpPr>
        <p:spPr>
          <a:xfrm flipH="1">
            <a:off x="1285435" y="2900855"/>
            <a:ext cx="4696596" cy="793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2" idx="2"/>
            <a:endCxn id="13" idx="0"/>
          </p:cNvCxnSpPr>
          <p:nvPr/>
        </p:nvCxnSpPr>
        <p:spPr>
          <a:xfrm flipH="1">
            <a:off x="3661688" y="2900855"/>
            <a:ext cx="2320343" cy="793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" idx="2"/>
            <a:endCxn id="16" idx="0"/>
          </p:cNvCxnSpPr>
          <p:nvPr/>
        </p:nvCxnSpPr>
        <p:spPr>
          <a:xfrm>
            <a:off x="5982031" y="2900855"/>
            <a:ext cx="4802748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" idx="2"/>
          </p:cNvCxnSpPr>
          <p:nvPr/>
        </p:nvCxnSpPr>
        <p:spPr>
          <a:xfrm>
            <a:off x="5982031" y="2900855"/>
            <a:ext cx="2376252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" idx="2"/>
          </p:cNvCxnSpPr>
          <p:nvPr/>
        </p:nvCxnSpPr>
        <p:spPr>
          <a:xfrm>
            <a:off x="5982031" y="2900855"/>
            <a:ext cx="16147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17" idx="1"/>
            <a:endCxn id="2" idx="3"/>
          </p:cNvCxnSpPr>
          <p:nvPr/>
        </p:nvCxnSpPr>
        <p:spPr>
          <a:xfrm flipH="1">
            <a:off x="6980143" y="1780166"/>
            <a:ext cx="1891849" cy="805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18" idx="1"/>
            <a:endCxn id="2" idx="3"/>
          </p:cNvCxnSpPr>
          <p:nvPr/>
        </p:nvCxnSpPr>
        <p:spPr>
          <a:xfrm flipH="1">
            <a:off x="6980143" y="2585322"/>
            <a:ext cx="18918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12" idx="2"/>
            <a:endCxn id="19" idx="0"/>
          </p:cNvCxnSpPr>
          <p:nvPr/>
        </p:nvCxnSpPr>
        <p:spPr>
          <a:xfrm>
            <a:off x="5982032" y="4325154"/>
            <a:ext cx="17169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/>
          <p:nvPr/>
        </p:nvCxnSpPr>
        <p:spPr>
          <a:xfrm flipH="1">
            <a:off x="6980143" y="4346131"/>
            <a:ext cx="3812747" cy="12411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5" idx="2"/>
          </p:cNvCxnSpPr>
          <p:nvPr/>
        </p:nvCxnSpPr>
        <p:spPr>
          <a:xfrm flipH="1">
            <a:off x="6310648" y="4325152"/>
            <a:ext cx="1991728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3661687" y="4346131"/>
            <a:ext cx="2043654" cy="7722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>
            <a:off x="1255074" y="4325151"/>
            <a:ext cx="3543072" cy="1472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Kép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93" y="1658020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41" y="1198259"/>
            <a:ext cx="431746" cy="368254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67" y="2475655"/>
            <a:ext cx="428608" cy="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11347</TotalTime>
  <Words>49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Game engine plan</vt:lpstr>
      <vt:lpstr>Animation on Canvas</vt:lpstr>
      <vt:lpstr>Game engine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498</cp:revision>
  <dcterms:created xsi:type="dcterms:W3CDTF">2019-02-12T21:35:40Z</dcterms:created>
  <dcterms:modified xsi:type="dcterms:W3CDTF">2023-11-23T14:50:16Z</dcterms:modified>
</cp:coreProperties>
</file>