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7" r:id="rId2"/>
    <p:sldId id="306" r:id="rId3"/>
    <p:sldId id="305"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Közepesen sötét stílus 4 – 4. jelölőszín">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Világos stílus 1 – 4. jelölőszín">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éma alapján készült stílus 1 – 1. jelölőszín">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6433" autoAdjust="0"/>
  </p:normalViewPr>
  <p:slideViewPr>
    <p:cSldViewPr snapToGrid="0">
      <p:cViewPr varScale="1">
        <p:scale>
          <a:sx n="68" d="100"/>
          <a:sy n="68" d="100"/>
        </p:scale>
        <p:origin x="16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23-Nov-23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23-Nov-23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23-Nov-23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23-Nov-23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23-Nov-23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23-Nov-23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23-Nov-23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483123" y="1443203"/>
            <a:ext cx="11225753" cy="3971594"/>
          </a:xfrm>
        </p:spPr>
        <p:txBody>
          <a:bodyPr/>
          <a:lstStyle/>
          <a:p>
            <a:r>
              <a:rPr lang="hu-HU" sz="6800" b="1" dirty="0">
                <a:solidFill>
                  <a:srgbClr val="FF0000"/>
                </a:solidFill>
              </a:rPr>
              <a:t>J</a:t>
            </a:r>
            <a:r>
              <a:rPr lang="en-US" sz="6800" b="1" dirty="0" err="1"/>
              <a:t>ava</a:t>
            </a:r>
            <a:r>
              <a:rPr lang="hu-HU" sz="6800" b="1" dirty="0">
                <a:solidFill>
                  <a:srgbClr val="FF0000"/>
                </a:solidFill>
              </a:rPr>
              <a:t>S</a:t>
            </a:r>
            <a:r>
              <a:rPr lang="en-US" sz="6800" b="1" dirty="0" err="1"/>
              <a:t>cript</a:t>
            </a:r>
            <a:r>
              <a:rPr lang="en-US" sz="6800" b="1" dirty="0"/>
              <a:t> - </a:t>
            </a:r>
            <a:r>
              <a:rPr lang="hu-HU" sz="6800" b="1" dirty="0"/>
              <a:t>UFO</a:t>
            </a:r>
            <a:r>
              <a:rPr lang="en-US" sz="6800" b="1" dirty="0"/>
              <a:t> </a:t>
            </a:r>
            <a:r>
              <a:rPr lang="hu-HU" sz="6800" b="1" dirty="0"/>
              <a:t>h</a:t>
            </a:r>
            <a:r>
              <a:rPr lang="en-US" sz="6800" b="1" dirty="0" err="1"/>
              <a:t>unter</a:t>
            </a:r>
            <a:r>
              <a:rPr lang="en-US" sz="6800" b="1" dirty="0"/>
              <a:t> game</a:t>
            </a:r>
            <a:br>
              <a:rPr lang="en-US" sz="6800" b="1" dirty="0"/>
            </a:br>
            <a:br>
              <a:rPr lang="hu-HU" sz="4400" b="1" dirty="0"/>
            </a:br>
            <a:r>
              <a:rPr lang="en-US" dirty="0">
                <a:solidFill>
                  <a:schemeClr val="bg2">
                    <a:lumMod val="40000"/>
                    <a:lumOff val="60000"/>
                  </a:schemeClr>
                </a:solidFill>
              </a:rPr>
              <a:t>UFO Hunter game plan</a:t>
            </a:r>
            <a:endParaRPr lang="hu-HU" sz="4400" dirty="0">
              <a:solidFill>
                <a:schemeClr val="bg2">
                  <a:lumMod val="40000"/>
                  <a:lumOff val="60000"/>
                </a:schemeClr>
              </a:solidFill>
            </a:endParaRPr>
          </a:p>
        </p:txBody>
      </p:sp>
    </p:spTree>
    <p:extLst>
      <p:ext uri="{BB962C8B-B14F-4D97-AF65-F5344CB8AC3E}">
        <p14:creationId xmlns:p14="http://schemas.microsoft.com/office/powerpoint/2010/main" val="195084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p:cNvPicPr>
            <a:picLocks noChangeAspect="1"/>
          </p:cNvPicPr>
          <p:nvPr/>
        </p:nvPicPr>
        <p:blipFill>
          <a:blip r:embed="rId2"/>
          <a:stretch>
            <a:fillRect/>
          </a:stretch>
        </p:blipFill>
        <p:spPr>
          <a:xfrm rot="20853837">
            <a:off x="8099551" y="3634188"/>
            <a:ext cx="3640309" cy="27331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Kép 5"/>
          <p:cNvPicPr>
            <a:picLocks noChangeAspect="1"/>
          </p:cNvPicPr>
          <p:nvPr/>
        </p:nvPicPr>
        <p:blipFill>
          <a:blip r:embed="rId3"/>
          <a:stretch>
            <a:fillRect/>
          </a:stretch>
        </p:blipFill>
        <p:spPr>
          <a:xfrm rot="20938182">
            <a:off x="3017741" y="4234005"/>
            <a:ext cx="2033733" cy="23317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Kép 6"/>
          <p:cNvPicPr>
            <a:picLocks noChangeAspect="1"/>
          </p:cNvPicPr>
          <p:nvPr/>
        </p:nvPicPr>
        <p:blipFill>
          <a:blip r:embed="rId4"/>
          <a:stretch>
            <a:fillRect/>
          </a:stretch>
        </p:blipFill>
        <p:spPr>
          <a:xfrm rot="20912426">
            <a:off x="5508019" y="4401716"/>
            <a:ext cx="2017890" cy="214643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Kép 7"/>
          <p:cNvPicPr>
            <a:picLocks noChangeAspect="1"/>
          </p:cNvPicPr>
          <p:nvPr/>
        </p:nvPicPr>
        <p:blipFill>
          <a:blip r:embed="rId5"/>
          <a:stretch>
            <a:fillRect/>
          </a:stretch>
        </p:blipFill>
        <p:spPr>
          <a:xfrm rot="20919431">
            <a:off x="411678" y="4374730"/>
            <a:ext cx="2211356" cy="215607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Szövegdoboz 8"/>
          <p:cNvSpPr txBox="1"/>
          <p:nvPr/>
        </p:nvSpPr>
        <p:spPr>
          <a:xfrm>
            <a:off x="297798" y="1068590"/>
            <a:ext cx="7540700" cy="3139321"/>
          </a:xfrm>
          <a:prstGeom prst="rect">
            <a:avLst/>
          </a:prstGeom>
          <a:noFill/>
        </p:spPr>
        <p:txBody>
          <a:bodyPr wrap="square" rtlCol="0">
            <a:spAutoFit/>
          </a:bodyPr>
          <a:lstStyle/>
          <a:p>
            <a:pPr algn="just"/>
            <a:r>
              <a:rPr lang="en-US" dirty="0"/>
              <a:t>Space Invaders is a 1978 arcade game created by Tomohiro </a:t>
            </a:r>
            <a:r>
              <a:rPr lang="en-US" dirty="0" err="1"/>
              <a:t>Nishikado</a:t>
            </a:r>
            <a:r>
              <a:rPr lang="en-US" dirty="0"/>
              <a:t>. Within the shooter genre, Space Invaders was the first fixed shooter and set the template for the shoot '</a:t>
            </a:r>
            <a:r>
              <a:rPr lang="en-US" dirty="0" err="1"/>
              <a:t>em</a:t>
            </a:r>
            <a:r>
              <a:rPr lang="en-US" dirty="0"/>
              <a:t> up genre. The goal is to defeat wave after wave of descending aliens with a horizontally moving laser to earn as many points as possible. </a:t>
            </a:r>
          </a:p>
          <a:p>
            <a:pPr algn="just"/>
            <a:endParaRPr lang="en-US" dirty="0"/>
          </a:p>
          <a:p>
            <a:pPr algn="just"/>
            <a:r>
              <a:rPr lang="en-US" dirty="0"/>
              <a:t>Space Invaders has been remade on numerous platforms and spawned many sequels with slightly modified gameplay, like Alien Invaders, </a:t>
            </a:r>
            <a:r>
              <a:rPr lang="en-US" dirty="0" err="1"/>
              <a:t>MiniVader</a:t>
            </a:r>
            <a:r>
              <a:rPr lang="en-US" dirty="0"/>
              <a:t>, Alien Attack, </a:t>
            </a:r>
            <a:r>
              <a:rPr lang="en-US" dirty="0" err="1"/>
              <a:t>Microspace</a:t>
            </a:r>
            <a:r>
              <a:rPr lang="en-US" dirty="0"/>
              <a:t> Invaders, </a:t>
            </a:r>
            <a:r>
              <a:rPr lang="en-US" dirty="0" err="1"/>
              <a:t>Galaxions</a:t>
            </a:r>
            <a:r>
              <a:rPr lang="en-US" dirty="0"/>
              <a:t>, Space Strike, and so on. We are going to make a game like this!</a:t>
            </a:r>
            <a:endParaRPr lang="hu-HU" dirty="0"/>
          </a:p>
        </p:txBody>
      </p:sp>
      <p:sp>
        <p:nvSpPr>
          <p:cNvPr id="10" name="Cím 1"/>
          <p:cNvSpPr>
            <a:spLocks noGrp="1"/>
          </p:cNvSpPr>
          <p:nvPr>
            <p:ph type="title"/>
          </p:nvPr>
        </p:nvSpPr>
        <p:spPr>
          <a:xfrm>
            <a:off x="321567" y="308054"/>
            <a:ext cx="10546652" cy="807671"/>
          </a:xfrm>
        </p:spPr>
        <p:txBody>
          <a:bodyPr/>
          <a:lstStyle/>
          <a:p>
            <a:r>
              <a:rPr lang="hu-HU" sz="4000" dirty="0"/>
              <a:t>UFO Hunter game </a:t>
            </a:r>
            <a:r>
              <a:rPr lang="hu-HU" sz="4000" dirty="0" err="1"/>
              <a:t>plan</a:t>
            </a:r>
            <a:endParaRPr lang="hu-HU" sz="4000" dirty="0"/>
          </a:p>
        </p:txBody>
      </p:sp>
      <p:pic>
        <p:nvPicPr>
          <p:cNvPr id="11" name="Kép 10"/>
          <p:cNvPicPr>
            <a:picLocks noChangeAspect="1"/>
          </p:cNvPicPr>
          <p:nvPr/>
        </p:nvPicPr>
        <p:blipFill>
          <a:blip r:embed="rId6"/>
          <a:stretch>
            <a:fillRect/>
          </a:stretch>
        </p:blipFill>
        <p:spPr>
          <a:xfrm rot="20822319">
            <a:off x="8118383" y="606678"/>
            <a:ext cx="3640309" cy="248892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80601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38385" y="392897"/>
            <a:ext cx="10546652" cy="807671"/>
          </a:xfrm>
        </p:spPr>
        <p:txBody>
          <a:bodyPr/>
          <a:lstStyle/>
          <a:p>
            <a:r>
              <a:rPr lang="hu-HU" sz="4000" dirty="0"/>
              <a:t>UFO Hunter game </a:t>
            </a:r>
            <a:r>
              <a:rPr lang="hu-HU" sz="4000" dirty="0" err="1"/>
              <a:t>plan</a:t>
            </a:r>
            <a:endParaRPr lang="hu-HU" sz="4000" dirty="0"/>
          </a:p>
        </p:txBody>
      </p:sp>
      <p:sp>
        <p:nvSpPr>
          <p:cNvPr id="5" name="Szövegdoboz 4"/>
          <p:cNvSpPr txBox="1"/>
          <p:nvPr/>
        </p:nvSpPr>
        <p:spPr>
          <a:xfrm>
            <a:off x="538385" y="2180998"/>
            <a:ext cx="6515122" cy="3139321"/>
          </a:xfrm>
          <a:prstGeom prst="rect">
            <a:avLst/>
          </a:prstGeom>
          <a:noFill/>
        </p:spPr>
        <p:txBody>
          <a:bodyPr wrap="square" rtlCol="0">
            <a:spAutoFit/>
          </a:bodyPr>
          <a:lstStyle/>
          <a:p>
            <a:pPr algn="just"/>
            <a:r>
              <a:rPr lang="en-US" dirty="0"/>
              <a:t>UFO Hunter is an old style shooter game in which the player controls a space ship by moving it horizontally across the bottom of the screen and firing at descending </a:t>
            </a:r>
            <a:r>
              <a:rPr lang="en-US" dirty="0" err="1"/>
              <a:t>ufos</a:t>
            </a:r>
            <a:r>
              <a:rPr lang="en-US" dirty="0"/>
              <a:t>. The aim is to defeat four rows </a:t>
            </a:r>
            <a:r>
              <a:rPr lang="hu-HU" dirty="0"/>
              <a:t>(</a:t>
            </a:r>
            <a:r>
              <a:rPr lang="hu-HU" dirty="0" err="1"/>
              <a:t>in</a:t>
            </a:r>
            <a:r>
              <a:rPr lang="hu-HU" dirty="0"/>
              <a:t> </a:t>
            </a:r>
            <a:r>
              <a:rPr lang="hu-HU" dirty="0" err="1"/>
              <a:t>eight</a:t>
            </a:r>
            <a:r>
              <a:rPr lang="hu-HU" dirty="0"/>
              <a:t> </a:t>
            </a:r>
            <a:r>
              <a:rPr lang="hu-HU" dirty="0" err="1"/>
              <a:t>columns</a:t>
            </a:r>
            <a:r>
              <a:rPr lang="hu-HU" dirty="0"/>
              <a:t>) </a:t>
            </a:r>
            <a:r>
              <a:rPr lang="en-US" dirty="0"/>
              <a:t>of enemy </a:t>
            </a:r>
            <a:r>
              <a:rPr lang="en-US" dirty="0" err="1"/>
              <a:t>ufos</a:t>
            </a:r>
            <a:r>
              <a:rPr lang="en-US" dirty="0"/>
              <a:t> that move horizontally back and forth across the screen as they advance towards the bottom of the playfield while they attempt to destroy our space ship by firing at it. The player defeats an alien, and earns points, by shooting it with the ships laser. Defeating the </a:t>
            </a:r>
            <a:r>
              <a:rPr lang="en-US" dirty="0" err="1"/>
              <a:t>ufos</a:t>
            </a:r>
            <a:r>
              <a:rPr lang="en-US" dirty="0"/>
              <a:t> brings another wave that is more difficult because </a:t>
            </a:r>
            <a:r>
              <a:rPr lang="en-US" dirty="0" err="1"/>
              <a:t>ufo's</a:t>
            </a:r>
            <a:r>
              <a:rPr lang="en-US" dirty="0"/>
              <a:t> movement speed up.</a:t>
            </a:r>
            <a:endParaRPr lang="hu-HU" dirty="0"/>
          </a:p>
        </p:txBody>
      </p:sp>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8644" y="5744995"/>
            <a:ext cx="431746" cy="368254"/>
          </a:xfrm>
          <a:prstGeom prst="rect">
            <a:avLst/>
          </a:prstGeom>
        </p:spPr>
      </p:pic>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3441" y="2595787"/>
            <a:ext cx="406349" cy="330159"/>
          </a:xfrm>
          <a:prstGeom prst="rect">
            <a:avLst/>
          </a:prstGeom>
        </p:spPr>
      </p:pic>
      <p:pic>
        <p:nvPicPr>
          <p:cNvPr id="6" name="Kép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2708" y="2595787"/>
            <a:ext cx="406349" cy="330159"/>
          </a:xfrm>
          <a:prstGeom prst="rect">
            <a:avLst/>
          </a:prstGeom>
        </p:spPr>
      </p:pic>
      <p:pic>
        <p:nvPicPr>
          <p:cNvPr id="7" name="Kép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0803" y="2595787"/>
            <a:ext cx="406349" cy="330159"/>
          </a:xfrm>
          <a:prstGeom prst="rect">
            <a:avLst/>
          </a:prstGeom>
        </p:spPr>
      </p:pic>
      <p:pic>
        <p:nvPicPr>
          <p:cNvPr id="8" name="Kép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8220" y="2595786"/>
            <a:ext cx="406349" cy="330159"/>
          </a:xfrm>
          <a:prstGeom prst="rect">
            <a:avLst/>
          </a:prstGeom>
        </p:spPr>
      </p:pic>
      <p:pic>
        <p:nvPicPr>
          <p:cNvPr id="9" name="Kép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8220" y="3152724"/>
            <a:ext cx="406349" cy="330159"/>
          </a:xfrm>
          <a:prstGeom prst="rect">
            <a:avLst/>
          </a:prstGeom>
        </p:spPr>
      </p:pic>
      <p:pic>
        <p:nvPicPr>
          <p:cNvPr id="10" name="Kép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3441" y="3174749"/>
            <a:ext cx="406349" cy="330159"/>
          </a:xfrm>
          <a:prstGeom prst="rect">
            <a:avLst/>
          </a:prstGeom>
        </p:spPr>
      </p:pic>
      <p:pic>
        <p:nvPicPr>
          <p:cNvPr id="11" name="Kép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2708" y="3152723"/>
            <a:ext cx="406349" cy="330159"/>
          </a:xfrm>
          <a:prstGeom prst="rect">
            <a:avLst/>
          </a:prstGeom>
        </p:spPr>
      </p:pic>
      <p:pic>
        <p:nvPicPr>
          <p:cNvPr id="12" name="Kép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0802" y="3152722"/>
            <a:ext cx="406349" cy="330159"/>
          </a:xfrm>
          <a:prstGeom prst="rect">
            <a:avLst/>
          </a:prstGeom>
        </p:spPr>
      </p:pic>
      <p:pic>
        <p:nvPicPr>
          <p:cNvPr id="13" name="Kép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8219" y="3720801"/>
            <a:ext cx="406349" cy="330159"/>
          </a:xfrm>
          <a:prstGeom prst="rect">
            <a:avLst/>
          </a:prstGeom>
        </p:spPr>
      </p:pic>
      <p:pic>
        <p:nvPicPr>
          <p:cNvPr id="14" name="Kép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2708" y="3720800"/>
            <a:ext cx="406349" cy="330159"/>
          </a:xfrm>
          <a:prstGeom prst="rect">
            <a:avLst/>
          </a:prstGeom>
        </p:spPr>
      </p:pic>
      <p:pic>
        <p:nvPicPr>
          <p:cNvPr id="15" name="Kép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0801" y="3720799"/>
            <a:ext cx="406349" cy="330159"/>
          </a:xfrm>
          <a:prstGeom prst="rect">
            <a:avLst/>
          </a:prstGeom>
        </p:spPr>
      </p:pic>
      <p:pic>
        <p:nvPicPr>
          <p:cNvPr id="16" name="Kép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0801" y="4332747"/>
            <a:ext cx="406349" cy="330159"/>
          </a:xfrm>
          <a:prstGeom prst="rect">
            <a:avLst/>
          </a:prstGeom>
        </p:spPr>
      </p:pic>
      <p:cxnSp>
        <p:nvCxnSpPr>
          <p:cNvPr id="18" name="Egyenes összekötő 17"/>
          <p:cNvCxnSpPr/>
          <p:nvPr/>
        </p:nvCxnSpPr>
        <p:spPr>
          <a:xfrm>
            <a:off x="10195663" y="5567876"/>
            <a:ext cx="0" cy="72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Egyenes összekötő 25"/>
          <p:cNvCxnSpPr/>
          <p:nvPr/>
        </p:nvCxnSpPr>
        <p:spPr>
          <a:xfrm>
            <a:off x="10186236" y="4721037"/>
            <a:ext cx="0" cy="72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Egyenes összekötő 26"/>
          <p:cNvCxnSpPr/>
          <p:nvPr/>
        </p:nvCxnSpPr>
        <p:spPr>
          <a:xfrm>
            <a:off x="10565882" y="4260747"/>
            <a:ext cx="0" cy="3600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Egyenes összekötő 27"/>
          <p:cNvCxnSpPr/>
          <p:nvPr/>
        </p:nvCxnSpPr>
        <p:spPr>
          <a:xfrm>
            <a:off x="8940823" y="4277980"/>
            <a:ext cx="0" cy="3600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3" name="Kép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000" y="2595787"/>
            <a:ext cx="406349" cy="330159"/>
          </a:xfrm>
          <a:prstGeom prst="rect">
            <a:avLst/>
          </a:prstGeom>
        </p:spPr>
      </p:pic>
      <p:pic>
        <p:nvPicPr>
          <p:cNvPr id="34" name="Kép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2999" y="3152722"/>
            <a:ext cx="406349" cy="330159"/>
          </a:xfrm>
          <a:prstGeom prst="rect">
            <a:avLst/>
          </a:prstGeom>
        </p:spPr>
      </p:pic>
      <p:pic>
        <p:nvPicPr>
          <p:cNvPr id="35" name="Kép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2998" y="3720799"/>
            <a:ext cx="406349" cy="330159"/>
          </a:xfrm>
          <a:prstGeom prst="rect">
            <a:avLst/>
          </a:prstGeom>
        </p:spPr>
      </p:pic>
      <p:pic>
        <p:nvPicPr>
          <p:cNvPr id="36" name="Kép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2998" y="4332747"/>
            <a:ext cx="406349" cy="330159"/>
          </a:xfrm>
          <a:prstGeom prst="rect">
            <a:avLst/>
          </a:prstGeom>
        </p:spPr>
      </p:pic>
      <p:sp>
        <p:nvSpPr>
          <p:cNvPr id="37" name="Balra-jobbra nyíl 36"/>
          <p:cNvSpPr/>
          <p:nvPr/>
        </p:nvSpPr>
        <p:spPr>
          <a:xfrm>
            <a:off x="7882998" y="6155723"/>
            <a:ext cx="3724152" cy="549136"/>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8" name="Balra-jobbra-felfelé nyíl 37"/>
          <p:cNvSpPr/>
          <p:nvPr/>
        </p:nvSpPr>
        <p:spPr>
          <a:xfrm rot="10800000">
            <a:off x="7882997" y="1349177"/>
            <a:ext cx="3724153" cy="961534"/>
          </a:xfrm>
          <a:prstGeom prst="leftRigh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15606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11135</TotalTime>
  <Words>242</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vt:lpstr>
      <vt:lpstr>JavaScript - UFO hunter game  UFO Hunter game plan</vt:lpstr>
      <vt:lpstr>UFO Hunter game plan</vt:lpstr>
      <vt:lpstr>UFO Hunter game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Operators</dc:title>
  <dc:creator>. Eliot</dc:creator>
  <cp:lastModifiedBy>Alexander Karaneichev</cp:lastModifiedBy>
  <cp:revision>487</cp:revision>
  <dcterms:created xsi:type="dcterms:W3CDTF">2019-02-12T21:35:40Z</dcterms:created>
  <dcterms:modified xsi:type="dcterms:W3CDTF">2023-11-23T14:49:30Z</dcterms:modified>
</cp:coreProperties>
</file>