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96" r:id="rId2"/>
    <p:sldId id="310" r:id="rId3"/>
    <p:sldId id="309" r:id="rId4"/>
    <p:sldId id="31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873" autoAdjust="0"/>
  </p:normalViewPr>
  <p:slideViewPr>
    <p:cSldViewPr snapToGrid="0">
      <p:cViewPr varScale="1">
        <p:scale>
          <a:sx n="64" d="100"/>
          <a:sy n="64" d="100"/>
        </p:scale>
        <p:origin x="18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E3492-9BCE-4047-8FF4-9E7D08107452}" type="datetimeFigureOut">
              <a:rPr lang="hu-HU" smtClean="0"/>
              <a:t>2023. 11. 23.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6FC81-7A6C-4F2C-888B-E0AC165C62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285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68B4-5694-4383-960A-1FEAF9685FE6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616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68B4-5694-4383-960A-1FEAF9685FE6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249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68B4-5694-4383-960A-1FEAF9685FE6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251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443203"/>
            <a:ext cx="11225753" cy="3971594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en-US">
                <a:solidFill>
                  <a:schemeClr val="bg2">
                    <a:lumMod val="40000"/>
                    <a:lumOff val="60000"/>
                  </a:schemeClr>
                </a:solidFill>
              </a:rPr>
              <a:t>Shooting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07" y="988388"/>
            <a:ext cx="5561390" cy="4634491"/>
          </a:xfrm>
          <a:prstGeom prst="rect">
            <a:avLst/>
          </a:prstGeom>
        </p:spPr>
      </p:pic>
      <p:sp>
        <p:nvSpPr>
          <p:cNvPr id="41" name="Szövegdoboz 40"/>
          <p:cNvSpPr txBox="1"/>
          <p:nvPr/>
        </p:nvSpPr>
        <p:spPr>
          <a:xfrm>
            <a:off x="68449" y="619052"/>
            <a:ext cx="57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</a:t>
            </a:r>
          </a:p>
        </p:txBody>
      </p:sp>
      <p:cxnSp>
        <p:nvCxnSpPr>
          <p:cNvPr id="43" name="Egyenes összekötő nyíllal 42"/>
          <p:cNvCxnSpPr/>
          <p:nvPr/>
        </p:nvCxnSpPr>
        <p:spPr>
          <a:xfrm>
            <a:off x="544290" y="748149"/>
            <a:ext cx="67036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/>
          <p:nvPr/>
        </p:nvCxnSpPr>
        <p:spPr>
          <a:xfrm flipH="1">
            <a:off x="186236" y="1078172"/>
            <a:ext cx="19123" cy="5595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52"/>
          <p:cNvCxnSpPr/>
          <p:nvPr/>
        </p:nvCxnSpPr>
        <p:spPr>
          <a:xfrm>
            <a:off x="3582082" y="1054483"/>
            <a:ext cx="57369" cy="362913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59"/>
          <p:cNvCxnSpPr/>
          <p:nvPr/>
        </p:nvCxnSpPr>
        <p:spPr>
          <a:xfrm flipV="1">
            <a:off x="462402" y="4683622"/>
            <a:ext cx="3148364" cy="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zövegdoboz 61"/>
          <p:cNvSpPr txBox="1"/>
          <p:nvPr/>
        </p:nvSpPr>
        <p:spPr>
          <a:xfrm>
            <a:off x="1799769" y="4760434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Téglalap 64"/>
          <p:cNvSpPr/>
          <p:nvPr/>
        </p:nvSpPr>
        <p:spPr>
          <a:xfrm>
            <a:off x="435107" y="988385"/>
            <a:ext cx="5561389" cy="46344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9"/>
          <p:cNvSpPr txBox="1"/>
          <p:nvPr/>
        </p:nvSpPr>
        <p:spPr>
          <a:xfrm>
            <a:off x="3636673" y="2619838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rgbClr val="FF0000"/>
                </a:solidFill>
              </a:rPr>
              <a:t>Y</a:t>
            </a:r>
          </a:p>
        </p:txBody>
      </p:sp>
      <p:pic>
        <p:nvPicPr>
          <p:cNvPr id="32" name="Kép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286" y="4718431"/>
            <a:ext cx="824300" cy="688334"/>
          </a:xfrm>
          <a:prstGeom prst="rect">
            <a:avLst/>
          </a:prstGeom>
        </p:spPr>
      </p:pic>
      <p:sp>
        <p:nvSpPr>
          <p:cNvPr id="33" name="Téglalap 32"/>
          <p:cNvSpPr/>
          <p:nvPr/>
        </p:nvSpPr>
        <p:spPr>
          <a:xfrm>
            <a:off x="3626284" y="4718431"/>
            <a:ext cx="824302" cy="6883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0" name="Kép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32" y="988387"/>
            <a:ext cx="5561390" cy="4634491"/>
          </a:xfrm>
          <a:prstGeom prst="rect">
            <a:avLst/>
          </a:prstGeom>
        </p:spPr>
      </p:pic>
      <p:cxnSp>
        <p:nvCxnSpPr>
          <p:cNvPr id="54" name="Egyenes összekötő nyíllal 53"/>
          <p:cNvCxnSpPr/>
          <p:nvPr/>
        </p:nvCxnSpPr>
        <p:spPr>
          <a:xfrm>
            <a:off x="9455107" y="1054482"/>
            <a:ext cx="57369" cy="362913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/>
          <p:nvPr/>
        </p:nvCxnSpPr>
        <p:spPr>
          <a:xfrm flipV="1">
            <a:off x="6335427" y="4683621"/>
            <a:ext cx="3148364" cy="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zövegdoboz 57"/>
          <p:cNvSpPr txBox="1"/>
          <p:nvPr/>
        </p:nvSpPr>
        <p:spPr>
          <a:xfrm>
            <a:off x="7672794" y="4760433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1" name="Téglalap 60"/>
          <p:cNvSpPr/>
          <p:nvPr/>
        </p:nvSpPr>
        <p:spPr>
          <a:xfrm>
            <a:off x="6308132" y="988384"/>
            <a:ext cx="5561389" cy="46344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Szövegdoboz 62"/>
          <p:cNvSpPr txBox="1"/>
          <p:nvPr/>
        </p:nvSpPr>
        <p:spPr>
          <a:xfrm>
            <a:off x="9509698" y="2619837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rgbClr val="FF0000"/>
                </a:solidFill>
              </a:rPr>
              <a:t>Y</a:t>
            </a:r>
          </a:p>
        </p:txBody>
      </p:sp>
      <p:pic>
        <p:nvPicPr>
          <p:cNvPr id="69" name="Kép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527" y="4315472"/>
            <a:ext cx="824300" cy="688334"/>
          </a:xfrm>
          <a:prstGeom prst="rect">
            <a:avLst/>
          </a:prstGeom>
        </p:spPr>
      </p:pic>
      <p:sp>
        <p:nvSpPr>
          <p:cNvPr id="70" name="Téglalap 69"/>
          <p:cNvSpPr/>
          <p:nvPr/>
        </p:nvSpPr>
        <p:spPr>
          <a:xfrm>
            <a:off x="9097952" y="4336142"/>
            <a:ext cx="824302" cy="6883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Felfelé nyíl 26"/>
          <p:cNvSpPr/>
          <p:nvPr/>
        </p:nvSpPr>
        <p:spPr>
          <a:xfrm>
            <a:off x="2080374" y="5419948"/>
            <a:ext cx="1637730" cy="577150"/>
          </a:xfrm>
          <a:prstGeom prst="upArrow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Felfelé nyíl 70"/>
          <p:cNvSpPr/>
          <p:nvPr/>
        </p:nvSpPr>
        <p:spPr>
          <a:xfrm>
            <a:off x="8106802" y="5443358"/>
            <a:ext cx="1637730" cy="978109"/>
          </a:xfrm>
          <a:prstGeom prst="upArrow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Cím 1"/>
          <p:cNvSpPr>
            <a:spLocks noGrp="1"/>
          </p:cNvSpPr>
          <p:nvPr>
            <p:ph type="title"/>
          </p:nvPr>
        </p:nvSpPr>
        <p:spPr>
          <a:xfrm>
            <a:off x="2208063" y="75120"/>
            <a:ext cx="7888406" cy="807671"/>
          </a:xfrm>
        </p:spPr>
        <p:txBody>
          <a:bodyPr/>
          <a:lstStyle/>
          <a:p>
            <a:r>
              <a:rPr lang="hu-HU" sz="4000" dirty="0" err="1"/>
              <a:t>Spaceship</a:t>
            </a:r>
            <a:r>
              <a:rPr lang="hu-HU" sz="4000" dirty="0"/>
              <a:t> </a:t>
            </a:r>
            <a:r>
              <a:rPr lang="hu-HU" sz="4000" dirty="0" err="1"/>
              <a:t>correct</a:t>
            </a:r>
            <a:r>
              <a:rPr lang="hu-HU" sz="4000" dirty="0"/>
              <a:t> </a:t>
            </a:r>
            <a:r>
              <a:rPr lang="hu-HU" sz="4000" dirty="0" err="1"/>
              <a:t>positioning</a:t>
            </a:r>
            <a:br>
              <a:rPr lang="hu-HU" sz="4000" dirty="0"/>
            </a:br>
            <a:endParaRPr lang="hu-HU" sz="4000" dirty="0"/>
          </a:p>
        </p:txBody>
      </p:sp>
      <p:pic>
        <p:nvPicPr>
          <p:cNvPr id="28" name="Kép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297" y="1118495"/>
            <a:ext cx="1433717" cy="1406835"/>
          </a:xfrm>
          <a:prstGeom prst="rect">
            <a:avLst/>
          </a:prstGeom>
        </p:spPr>
      </p:pic>
      <p:pic>
        <p:nvPicPr>
          <p:cNvPr id="29" name="Kép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908" y="1007607"/>
            <a:ext cx="1142354" cy="1429148"/>
          </a:xfrm>
          <a:prstGeom prst="rect">
            <a:avLst/>
          </a:prstGeom>
        </p:spPr>
      </p:pic>
      <p:sp>
        <p:nvSpPr>
          <p:cNvPr id="34" name="Folyamatábra: Bekötés 33"/>
          <p:cNvSpPr/>
          <p:nvPr/>
        </p:nvSpPr>
        <p:spPr>
          <a:xfrm>
            <a:off x="3522249" y="4585171"/>
            <a:ext cx="223267" cy="223267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Folyamatábra: Bekötés 72"/>
          <p:cNvSpPr/>
          <p:nvPr/>
        </p:nvSpPr>
        <p:spPr>
          <a:xfrm>
            <a:off x="8999965" y="4217652"/>
            <a:ext cx="223267" cy="22326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Folyamatábra: Bekötés 34"/>
          <p:cNvSpPr/>
          <p:nvPr/>
        </p:nvSpPr>
        <p:spPr>
          <a:xfrm>
            <a:off x="9398064" y="4563690"/>
            <a:ext cx="223267" cy="223267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12" y="6400801"/>
            <a:ext cx="11861566" cy="343020"/>
          </a:xfrm>
          <a:prstGeom prst="rect">
            <a:avLst/>
          </a:prstGeom>
        </p:spPr>
      </p:pic>
      <p:sp>
        <p:nvSpPr>
          <p:cNvPr id="75" name="Folyamatábra: Bekötés 74"/>
          <p:cNvSpPr/>
          <p:nvPr/>
        </p:nvSpPr>
        <p:spPr>
          <a:xfrm>
            <a:off x="11844681" y="6289166"/>
            <a:ext cx="223267" cy="22326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012" y="5969672"/>
            <a:ext cx="6653334" cy="332423"/>
          </a:xfrm>
          <a:prstGeom prst="rect">
            <a:avLst/>
          </a:prstGeom>
        </p:spPr>
      </p:pic>
      <p:sp>
        <p:nvSpPr>
          <p:cNvPr id="74" name="Folyamatábra: Bekötés 73"/>
          <p:cNvSpPr/>
          <p:nvPr/>
        </p:nvSpPr>
        <p:spPr>
          <a:xfrm>
            <a:off x="6645712" y="5844333"/>
            <a:ext cx="223267" cy="223267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834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zövegdoboz 40"/>
          <p:cNvSpPr txBox="1"/>
          <p:nvPr/>
        </p:nvSpPr>
        <p:spPr>
          <a:xfrm>
            <a:off x="68449" y="619052"/>
            <a:ext cx="57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</a:t>
            </a:r>
          </a:p>
        </p:txBody>
      </p:sp>
      <p:cxnSp>
        <p:nvCxnSpPr>
          <p:cNvPr id="43" name="Egyenes összekötő nyíllal 42"/>
          <p:cNvCxnSpPr/>
          <p:nvPr/>
        </p:nvCxnSpPr>
        <p:spPr>
          <a:xfrm>
            <a:off x="544290" y="748149"/>
            <a:ext cx="67036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/>
          <p:nvPr/>
        </p:nvCxnSpPr>
        <p:spPr>
          <a:xfrm flipH="1">
            <a:off x="186236" y="1078172"/>
            <a:ext cx="19123" cy="5595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Kép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15" y="1011890"/>
            <a:ext cx="5561390" cy="4634491"/>
          </a:xfrm>
          <a:prstGeom prst="rect">
            <a:avLst/>
          </a:prstGeom>
        </p:spPr>
      </p:pic>
      <p:cxnSp>
        <p:nvCxnSpPr>
          <p:cNvPr id="54" name="Egyenes összekötő nyíllal 53"/>
          <p:cNvCxnSpPr/>
          <p:nvPr/>
        </p:nvCxnSpPr>
        <p:spPr>
          <a:xfrm>
            <a:off x="3165146" y="1077986"/>
            <a:ext cx="57369" cy="362913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/>
          <p:nvPr/>
        </p:nvCxnSpPr>
        <p:spPr>
          <a:xfrm flipV="1">
            <a:off x="479572" y="4707125"/>
            <a:ext cx="3148364" cy="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zövegdoboz 57"/>
          <p:cNvSpPr txBox="1"/>
          <p:nvPr/>
        </p:nvSpPr>
        <p:spPr>
          <a:xfrm>
            <a:off x="1816939" y="4783937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1" name="Téglalap 60"/>
          <p:cNvSpPr/>
          <p:nvPr/>
        </p:nvSpPr>
        <p:spPr>
          <a:xfrm>
            <a:off x="452277" y="1011888"/>
            <a:ext cx="5561389" cy="46344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Szövegdoboz 62"/>
          <p:cNvSpPr txBox="1"/>
          <p:nvPr/>
        </p:nvSpPr>
        <p:spPr>
          <a:xfrm>
            <a:off x="3219737" y="2643341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rgbClr val="FF0000"/>
                </a:solidFill>
              </a:rPr>
              <a:t>Y</a:t>
            </a:r>
          </a:p>
        </p:txBody>
      </p:sp>
      <p:pic>
        <p:nvPicPr>
          <p:cNvPr id="69" name="Kép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66" y="4338976"/>
            <a:ext cx="824300" cy="688334"/>
          </a:xfrm>
          <a:prstGeom prst="rect">
            <a:avLst/>
          </a:prstGeom>
        </p:spPr>
      </p:pic>
      <p:sp>
        <p:nvSpPr>
          <p:cNvPr id="70" name="Téglalap 69"/>
          <p:cNvSpPr/>
          <p:nvPr/>
        </p:nvSpPr>
        <p:spPr>
          <a:xfrm>
            <a:off x="2807991" y="4359646"/>
            <a:ext cx="824302" cy="6883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Cím 1"/>
          <p:cNvSpPr>
            <a:spLocks noGrp="1"/>
          </p:cNvSpPr>
          <p:nvPr>
            <p:ph type="title"/>
          </p:nvPr>
        </p:nvSpPr>
        <p:spPr>
          <a:xfrm>
            <a:off x="1995055" y="75120"/>
            <a:ext cx="8101414" cy="807671"/>
          </a:xfrm>
        </p:spPr>
        <p:txBody>
          <a:bodyPr/>
          <a:lstStyle/>
          <a:p>
            <a:r>
              <a:rPr lang="hu-HU" sz="4000" dirty="0"/>
              <a:t> </a:t>
            </a:r>
            <a:r>
              <a:rPr lang="hu-HU" sz="4000" dirty="0" err="1"/>
              <a:t>Correct</a:t>
            </a:r>
            <a:r>
              <a:rPr lang="hu-HU" sz="4000" dirty="0"/>
              <a:t> </a:t>
            </a:r>
            <a:r>
              <a:rPr lang="hu-HU" sz="4000" dirty="0" err="1"/>
              <a:t>positioning</a:t>
            </a:r>
            <a:r>
              <a:rPr lang="hu-HU" sz="4000" dirty="0"/>
              <a:t> of </a:t>
            </a:r>
            <a:r>
              <a:rPr lang="hu-HU" sz="4000" dirty="0" err="1"/>
              <a:t>the</a:t>
            </a:r>
            <a:r>
              <a:rPr lang="hu-HU" sz="4000" dirty="0"/>
              <a:t> </a:t>
            </a:r>
            <a:r>
              <a:rPr lang="hu-HU" sz="4000" dirty="0" err="1"/>
              <a:t>bullet</a:t>
            </a:r>
            <a:br>
              <a:rPr lang="hu-HU" sz="4000" dirty="0"/>
            </a:br>
            <a:endParaRPr lang="hu-HU" sz="4000" dirty="0"/>
          </a:p>
        </p:txBody>
      </p:sp>
      <p:sp>
        <p:nvSpPr>
          <p:cNvPr id="73" name="Folyamatábra: Bekötés 72"/>
          <p:cNvSpPr/>
          <p:nvPr/>
        </p:nvSpPr>
        <p:spPr>
          <a:xfrm>
            <a:off x="2706787" y="4236261"/>
            <a:ext cx="223267" cy="22326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5" name="Kép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46" y="2144583"/>
            <a:ext cx="2230716" cy="1862763"/>
          </a:xfrm>
          <a:prstGeom prst="rect">
            <a:avLst/>
          </a:prstGeom>
        </p:spPr>
      </p:pic>
      <p:sp>
        <p:nvSpPr>
          <p:cNvPr id="36" name="Téglalap 35"/>
          <p:cNvSpPr/>
          <p:nvPr/>
        </p:nvSpPr>
        <p:spPr>
          <a:xfrm>
            <a:off x="8169446" y="2144583"/>
            <a:ext cx="2230716" cy="1862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Folyamatábra: Bekötés 36"/>
          <p:cNvSpPr/>
          <p:nvPr/>
        </p:nvSpPr>
        <p:spPr>
          <a:xfrm>
            <a:off x="3108103" y="4592179"/>
            <a:ext cx="223267" cy="223267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2012" y="1683615"/>
            <a:ext cx="3105583" cy="31436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9185" y="4235269"/>
            <a:ext cx="5639587" cy="323895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987628" y="1186004"/>
            <a:ext cx="265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Bullet</a:t>
            </a:r>
            <a:r>
              <a:rPr lang="hu-HU" dirty="0"/>
              <a:t> starting </a:t>
            </a:r>
            <a:r>
              <a:rPr lang="hu-HU" dirty="0" err="1"/>
              <a:t>position</a:t>
            </a:r>
            <a:endParaRPr lang="hu-HU" dirty="0"/>
          </a:p>
        </p:txBody>
      </p:sp>
      <p:pic>
        <p:nvPicPr>
          <p:cNvPr id="40" name="Kép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660" y="4714999"/>
            <a:ext cx="2230716" cy="1862763"/>
          </a:xfrm>
          <a:prstGeom prst="rect">
            <a:avLst/>
          </a:prstGeom>
        </p:spPr>
      </p:pic>
      <p:sp>
        <p:nvSpPr>
          <p:cNvPr id="42" name="Téglalap 41"/>
          <p:cNvSpPr/>
          <p:nvPr/>
        </p:nvSpPr>
        <p:spPr>
          <a:xfrm>
            <a:off x="8170660" y="4714999"/>
            <a:ext cx="2230716" cy="1862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Folyamatábra: Bekötés 44"/>
          <p:cNvSpPr/>
          <p:nvPr/>
        </p:nvSpPr>
        <p:spPr>
          <a:xfrm>
            <a:off x="9154698" y="3005467"/>
            <a:ext cx="223267" cy="223267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Folyamatábra: Bekötés 45"/>
          <p:cNvSpPr/>
          <p:nvPr/>
        </p:nvSpPr>
        <p:spPr>
          <a:xfrm>
            <a:off x="9122719" y="4584188"/>
            <a:ext cx="223267" cy="223267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7" name="Kép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418" y="2341046"/>
            <a:ext cx="1142354" cy="1429148"/>
          </a:xfrm>
          <a:prstGeom prst="rect">
            <a:avLst/>
          </a:prstGeom>
        </p:spPr>
      </p:pic>
      <p:pic>
        <p:nvPicPr>
          <p:cNvPr id="48" name="Kép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842" y="4907814"/>
            <a:ext cx="1433717" cy="140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8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lyamatábra: Bekötés 61"/>
          <p:cNvSpPr/>
          <p:nvPr/>
        </p:nvSpPr>
        <p:spPr>
          <a:xfrm>
            <a:off x="10729579" y="2358394"/>
            <a:ext cx="631988" cy="63198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7" name="Kép 26"/>
          <p:cNvPicPr/>
          <p:nvPr/>
        </p:nvPicPr>
        <p:blipFill>
          <a:blip r:embed="rId3"/>
          <a:stretch>
            <a:fillRect/>
          </a:stretch>
        </p:blipFill>
        <p:spPr>
          <a:xfrm>
            <a:off x="884475" y="4059368"/>
            <a:ext cx="2610848" cy="2675380"/>
          </a:xfrm>
          <a:prstGeom prst="rect">
            <a:avLst/>
          </a:prstGeom>
        </p:spPr>
      </p:pic>
      <p:sp>
        <p:nvSpPr>
          <p:cNvPr id="29" name="Folyamatábra: Bekötés 28"/>
          <p:cNvSpPr/>
          <p:nvPr/>
        </p:nvSpPr>
        <p:spPr>
          <a:xfrm>
            <a:off x="2022048" y="5071470"/>
            <a:ext cx="223267" cy="22326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2379142" y="2004083"/>
            <a:ext cx="46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30</a:t>
            </a:r>
          </a:p>
        </p:txBody>
      </p:sp>
      <p:sp>
        <p:nvSpPr>
          <p:cNvPr id="34" name="Szövegdoboz 33"/>
          <p:cNvSpPr txBox="1"/>
          <p:nvPr/>
        </p:nvSpPr>
        <p:spPr>
          <a:xfrm>
            <a:off x="3578158" y="2835958"/>
            <a:ext cx="46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20</a:t>
            </a:r>
          </a:p>
        </p:txBody>
      </p:sp>
      <p:sp>
        <p:nvSpPr>
          <p:cNvPr id="32" name="Folyamatábra: Bekötés 31"/>
          <p:cNvSpPr/>
          <p:nvPr/>
        </p:nvSpPr>
        <p:spPr>
          <a:xfrm>
            <a:off x="1411037" y="2188749"/>
            <a:ext cx="442080" cy="4420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Szövegdoboz 37"/>
          <p:cNvSpPr txBox="1"/>
          <p:nvPr/>
        </p:nvSpPr>
        <p:spPr>
          <a:xfrm>
            <a:off x="6236" y="2563185"/>
            <a:ext cx="106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bullet.x</a:t>
            </a:r>
            <a:r>
              <a:rPr lang="hu-HU" dirty="0"/>
              <a:t>, </a:t>
            </a:r>
            <a:r>
              <a:rPr lang="hu-HU" dirty="0" err="1"/>
              <a:t>bullet.y</a:t>
            </a:r>
            <a:endParaRPr lang="hu-HU" dirty="0"/>
          </a:p>
        </p:txBody>
      </p:sp>
      <p:cxnSp>
        <p:nvCxnSpPr>
          <p:cNvPr id="12" name="Egyenes összekötő nyíllal 11"/>
          <p:cNvCxnSpPr/>
          <p:nvPr/>
        </p:nvCxnSpPr>
        <p:spPr>
          <a:xfrm flipV="1">
            <a:off x="1006958" y="2547372"/>
            <a:ext cx="309824" cy="1669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Kép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849" y="4059367"/>
            <a:ext cx="2597118" cy="2673058"/>
          </a:xfrm>
          <a:prstGeom prst="rect">
            <a:avLst/>
          </a:prstGeom>
        </p:spPr>
      </p:pic>
      <p:sp>
        <p:nvSpPr>
          <p:cNvPr id="52" name="Szövegdoboz 51"/>
          <p:cNvSpPr txBox="1"/>
          <p:nvPr/>
        </p:nvSpPr>
        <p:spPr>
          <a:xfrm>
            <a:off x="11643727" y="2865630"/>
            <a:ext cx="3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56" name="Folyamatábra: Bekötés 55"/>
          <p:cNvSpPr/>
          <p:nvPr/>
        </p:nvSpPr>
        <p:spPr>
          <a:xfrm>
            <a:off x="11051185" y="3144698"/>
            <a:ext cx="631988" cy="63198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1632077" y="2409789"/>
            <a:ext cx="1955951" cy="12216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Téglalap 52"/>
          <p:cNvSpPr/>
          <p:nvPr/>
        </p:nvSpPr>
        <p:spPr>
          <a:xfrm>
            <a:off x="11050345" y="2651318"/>
            <a:ext cx="325139" cy="781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Szövegdoboz 56"/>
          <p:cNvSpPr txBox="1"/>
          <p:nvPr/>
        </p:nvSpPr>
        <p:spPr>
          <a:xfrm>
            <a:off x="8536332" y="2358325"/>
            <a:ext cx="151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C000"/>
                </a:solidFill>
              </a:rPr>
              <a:t>bullet.x-1, bullet.y-6</a:t>
            </a:r>
          </a:p>
        </p:txBody>
      </p:sp>
      <p:cxnSp>
        <p:nvCxnSpPr>
          <p:cNvPr id="59" name="Egyenes összekötő nyíllal 58"/>
          <p:cNvCxnSpPr/>
          <p:nvPr/>
        </p:nvCxnSpPr>
        <p:spPr>
          <a:xfrm>
            <a:off x="9842905" y="2697861"/>
            <a:ext cx="668377" cy="349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zövegdoboz 63"/>
          <p:cNvSpPr txBox="1"/>
          <p:nvPr/>
        </p:nvSpPr>
        <p:spPr>
          <a:xfrm>
            <a:off x="8535209" y="3076938"/>
            <a:ext cx="151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bullet.x</a:t>
            </a:r>
            <a:r>
              <a:rPr lang="hu-HU" dirty="0"/>
              <a:t>, </a:t>
            </a:r>
            <a:r>
              <a:rPr lang="hu-HU" dirty="0" err="1"/>
              <a:t>bullet.y</a:t>
            </a:r>
            <a:endParaRPr lang="hu-HU" dirty="0"/>
          </a:p>
        </p:txBody>
      </p:sp>
      <p:cxnSp>
        <p:nvCxnSpPr>
          <p:cNvPr id="65" name="Egyenes összekötő nyíllal 64"/>
          <p:cNvCxnSpPr/>
          <p:nvPr/>
        </p:nvCxnSpPr>
        <p:spPr>
          <a:xfrm>
            <a:off x="9841782" y="3416474"/>
            <a:ext cx="668377" cy="34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zövegdoboz 50"/>
          <p:cNvSpPr txBox="1"/>
          <p:nvPr/>
        </p:nvSpPr>
        <p:spPr>
          <a:xfrm>
            <a:off x="11053299" y="2040457"/>
            <a:ext cx="31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</a:t>
            </a:r>
          </a:p>
        </p:txBody>
      </p:sp>
      <p:pic>
        <p:nvPicPr>
          <p:cNvPr id="28" name="Kép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077" y="4066062"/>
            <a:ext cx="2879017" cy="2666363"/>
          </a:xfrm>
          <a:prstGeom prst="rect">
            <a:avLst/>
          </a:prstGeom>
        </p:spPr>
      </p:pic>
      <p:sp>
        <p:nvSpPr>
          <p:cNvPr id="68" name="Szövegdoboz 67"/>
          <p:cNvSpPr txBox="1"/>
          <p:nvPr/>
        </p:nvSpPr>
        <p:spPr>
          <a:xfrm>
            <a:off x="7298037" y="2839671"/>
            <a:ext cx="3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71" name="Folyamatábra: Bekötés 70"/>
          <p:cNvSpPr/>
          <p:nvPr/>
        </p:nvSpPr>
        <p:spPr>
          <a:xfrm>
            <a:off x="6674173" y="2352750"/>
            <a:ext cx="631988" cy="63198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Téglalap 73"/>
          <p:cNvSpPr/>
          <p:nvPr/>
        </p:nvSpPr>
        <p:spPr>
          <a:xfrm>
            <a:off x="6981022" y="2651768"/>
            <a:ext cx="325139" cy="781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Szövegdoboz 74"/>
          <p:cNvSpPr txBox="1"/>
          <p:nvPr/>
        </p:nvSpPr>
        <p:spPr>
          <a:xfrm>
            <a:off x="4622249" y="2310874"/>
            <a:ext cx="151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bullet.x</a:t>
            </a:r>
            <a:r>
              <a:rPr lang="hu-HU" dirty="0"/>
              <a:t>, </a:t>
            </a:r>
            <a:r>
              <a:rPr lang="hu-HU" dirty="0" err="1"/>
              <a:t>bullet.y</a:t>
            </a:r>
            <a:endParaRPr lang="hu-HU" dirty="0"/>
          </a:p>
        </p:txBody>
      </p:sp>
      <p:cxnSp>
        <p:nvCxnSpPr>
          <p:cNvPr id="76" name="Egyenes összekötő nyíllal 75"/>
          <p:cNvCxnSpPr/>
          <p:nvPr/>
        </p:nvCxnSpPr>
        <p:spPr>
          <a:xfrm>
            <a:off x="5753336" y="2650410"/>
            <a:ext cx="668377" cy="34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zövegdoboz 76"/>
          <p:cNvSpPr txBox="1"/>
          <p:nvPr/>
        </p:nvSpPr>
        <p:spPr>
          <a:xfrm>
            <a:off x="6981022" y="2038976"/>
            <a:ext cx="31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600" y="947093"/>
            <a:ext cx="4639969" cy="35497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1549" y="1466967"/>
            <a:ext cx="5060451" cy="352469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358" y="433091"/>
            <a:ext cx="4924747" cy="34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29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11538</TotalTime>
  <Words>71</Words>
  <Application>Microsoft Office PowerPoint</Application>
  <PresentationFormat>Widescreen</PresentationFormat>
  <Paragraphs>25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JavaScript - UFO hunter game  Shooting</vt:lpstr>
      <vt:lpstr>Spaceship correct positioning </vt:lpstr>
      <vt:lpstr> Correct positioning of the bullet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509</cp:revision>
  <dcterms:created xsi:type="dcterms:W3CDTF">2019-02-12T21:35:40Z</dcterms:created>
  <dcterms:modified xsi:type="dcterms:W3CDTF">2023-11-23T14:58:32Z</dcterms:modified>
</cp:coreProperties>
</file>