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305" r:id="rId3"/>
    <p:sldId id="306" r:id="rId4"/>
    <p:sldId id="30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433" autoAdjust="0"/>
  </p:normalViewPr>
  <p:slideViewPr>
    <p:cSldViewPr snapToGrid="0">
      <p:cViewPr varScale="1">
        <p:scale>
          <a:sx n="68" d="100"/>
          <a:sy n="68" d="100"/>
        </p:scale>
        <p:origin x="16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1443203"/>
            <a:ext cx="11225753" cy="3971594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en-US">
                <a:solidFill>
                  <a:schemeClr val="bg2">
                    <a:lumMod val="40000"/>
                    <a:lumOff val="60000"/>
                  </a:schemeClr>
                </a:solidFill>
              </a:rPr>
              <a:t>Creating Enemies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8385" y="392897"/>
            <a:ext cx="10546652" cy="807671"/>
          </a:xfrm>
        </p:spPr>
        <p:txBody>
          <a:bodyPr/>
          <a:lstStyle/>
          <a:p>
            <a:r>
              <a:rPr lang="hu-HU" sz="4000" dirty="0" err="1"/>
              <a:t>Create</a:t>
            </a:r>
            <a:r>
              <a:rPr lang="hu-HU" sz="4000" dirty="0"/>
              <a:t> </a:t>
            </a:r>
            <a:r>
              <a:rPr lang="hu-HU" sz="4000" dirty="0" err="1"/>
              <a:t>enemies</a:t>
            </a:r>
            <a:r>
              <a:rPr lang="hu-HU" sz="4000" dirty="0"/>
              <a:t> - The UFOS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336" y="6037989"/>
            <a:ext cx="431746" cy="368254"/>
          </a:xfrm>
          <a:prstGeom prst="rect">
            <a:avLst/>
          </a:prstGeom>
        </p:spPr>
      </p:pic>
      <p:pic>
        <p:nvPicPr>
          <p:cNvPr id="33" name="Kép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17" y="2691699"/>
            <a:ext cx="406349" cy="330159"/>
          </a:xfrm>
          <a:prstGeom prst="rect">
            <a:avLst/>
          </a:prstGeom>
        </p:spPr>
      </p:pic>
      <p:pic>
        <p:nvPicPr>
          <p:cNvPr id="34" name="Kép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19" y="3259948"/>
            <a:ext cx="406349" cy="330159"/>
          </a:xfrm>
          <a:prstGeom prst="rect">
            <a:avLst/>
          </a:prstGeom>
        </p:spPr>
      </p:pic>
      <p:pic>
        <p:nvPicPr>
          <p:cNvPr id="35" name="Kép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18" y="3828025"/>
            <a:ext cx="406349" cy="330159"/>
          </a:xfrm>
          <a:prstGeom prst="rect">
            <a:avLst/>
          </a:prstGeom>
        </p:spPr>
      </p:pic>
      <p:pic>
        <p:nvPicPr>
          <p:cNvPr id="36" name="Kép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18" y="4396274"/>
            <a:ext cx="406349" cy="330159"/>
          </a:xfrm>
          <a:prstGeom prst="rect">
            <a:avLst/>
          </a:prstGeom>
        </p:spPr>
      </p:pic>
      <p:pic>
        <p:nvPicPr>
          <p:cNvPr id="39" name="Kép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77" y="2691699"/>
            <a:ext cx="406349" cy="330159"/>
          </a:xfrm>
          <a:prstGeom prst="rect">
            <a:avLst/>
          </a:prstGeom>
        </p:spPr>
      </p:pic>
      <p:pic>
        <p:nvPicPr>
          <p:cNvPr id="40" name="Kép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79" y="3259948"/>
            <a:ext cx="406349" cy="330159"/>
          </a:xfrm>
          <a:prstGeom prst="rect">
            <a:avLst/>
          </a:prstGeom>
        </p:spPr>
      </p:pic>
      <p:pic>
        <p:nvPicPr>
          <p:cNvPr id="41" name="Kép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78" y="3828025"/>
            <a:ext cx="406349" cy="330159"/>
          </a:xfrm>
          <a:prstGeom prst="rect">
            <a:avLst/>
          </a:prstGeom>
        </p:spPr>
      </p:pic>
      <p:pic>
        <p:nvPicPr>
          <p:cNvPr id="42" name="Kép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78" y="4396274"/>
            <a:ext cx="406349" cy="330159"/>
          </a:xfrm>
          <a:prstGeom prst="rect">
            <a:avLst/>
          </a:prstGeom>
        </p:spPr>
      </p:pic>
      <p:pic>
        <p:nvPicPr>
          <p:cNvPr id="43" name="Kép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63" y="2691699"/>
            <a:ext cx="406349" cy="330159"/>
          </a:xfrm>
          <a:prstGeom prst="rect">
            <a:avLst/>
          </a:prstGeom>
        </p:spPr>
      </p:pic>
      <p:pic>
        <p:nvPicPr>
          <p:cNvPr id="44" name="Kép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65" y="3259948"/>
            <a:ext cx="406349" cy="330159"/>
          </a:xfrm>
          <a:prstGeom prst="rect">
            <a:avLst/>
          </a:prstGeom>
        </p:spPr>
      </p:pic>
      <p:pic>
        <p:nvPicPr>
          <p:cNvPr id="45" name="Kép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64" y="3828025"/>
            <a:ext cx="406349" cy="330159"/>
          </a:xfrm>
          <a:prstGeom prst="rect">
            <a:avLst/>
          </a:prstGeom>
        </p:spPr>
      </p:pic>
      <p:pic>
        <p:nvPicPr>
          <p:cNvPr id="46" name="Kép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64" y="4396274"/>
            <a:ext cx="406349" cy="330159"/>
          </a:xfrm>
          <a:prstGeom prst="rect">
            <a:avLst/>
          </a:prstGeom>
        </p:spPr>
      </p:pic>
      <p:pic>
        <p:nvPicPr>
          <p:cNvPr id="47" name="Kép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23" y="2691699"/>
            <a:ext cx="406349" cy="330159"/>
          </a:xfrm>
          <a:prstGeom prst="rect">
            <a:avLst/>
          </a:prstGeom>
        </p:spPr>
      </p:pic>
      <p:pic>
        <p:nvPicPr>
          <p:cNvPr id="48" name="Kép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25" y="3259948"/>
            <a:ext cx="406349" cy="330159"/>
          </a:xfrm>
          <a:prstGeom prst="rect">
            <a:avLst/>
          </a:prstGeom>
        </p:spPr>
      </p:pic>
      <p:pic>
        <p:nvPicPr>
          <p:cNvPr id="49" name="Kép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24" y="3828025"/>
            <a:ext cx="406349" cy="330159"/>
          </a:xfrm>
          <a:prstGeom prst="rect">
            <a:avLst/>
          </a:prstGeom>
        </p:spPr>
      </p:pic>
      <p:pic>
        <p:nvPicPr>
          <p:cNvPr id="50" name="Kép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24" y="4396274"/>
            <a:ext cx="406349" cy="330159"/>
          </a:xfrm>
          <a:prstGeom prst="rect">
            <a:avLst/>
          </a:prstGeom>
        </p:spPr>
      </p:pic>
      <p:pic>
        <p:nvPicPr>
          <p:cNvPr id="51" name="Kép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746" y="2691699"/>
            <a:ext cx="406349" cy="330159"/>
          </a:xfrm>
          <a:prstGeom prst="rect">
            <a:avLst/>
          </a:prstGeom>
        </p:spPr>
      </p:pic>
      <p:pic>
        <p:nvPicPr>
          <p:cNvPr id="52" name="Kép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748" y="3259948"/>
            <a:ext cx="406349" cy="330159"/>
          </a:xfrm>
          <a:prstGeom prst="rect">
            <a:avLst/>
          </a:prstGeom>
        </p:spPr>
      </p:pic>
      <p:pic>
        <p:nvPicPr>
          <p:cNvPr id="53" name="Kép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747" y="3828025"/>
            <a:ext cx="406349" cy="330159"/>
          </a:xfrm>
          <a:prstGeom prst="rect">
            <a:avLst/>
          </a:prstGeom>
        </p:spPr>
      </p:pic>
      <p:pic>
        <p:nvPicPr>
          <p:cNvPr id="54" name="Kép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747" y="4396274"/>
            <a:ext cx="406349" cy="330159"/>
          </a:xfrm>
          <a:prstGeom prst="rect">
            <a:avLst/>
          </a:prstGeom>
        </p:spPr>
      </p:pic>
      <p:pic>
        <p:nvPicPr>
          <p:cNvPr id="55" name="Kép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006" y="2691699"/>
            <a:ext cx="406349" cy="330159"/>
          </a:xfrm>
          <a:prstGeom prst="rect">
            <a:avLst/>
          </a:prstGeom>
        </p:spPr>
      </p:pic>
      <p:pic>
        <p:nvPicPr>
          <p:cNvPr id="56" name="Kép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008" y="3259948"/>
            <a:ext cx="406349" cy="330159"/>
          </a:xfrm>
          <a:prstGeom prst="rect">
            <a:avLst/>
          </a:prstGeom>
        </p:spPr>
      </p:pic>
      <p:pic>
        <p:nvPicPr>
          <p:cNvPr id="57" name="Kép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007" y="3828025"/>
            <a:ext cx="406349" cy="330159"/>
          </a:xfrm>
          <a:prstGeom prst="rect">
            <a:avLst/>
          </a:prstGeom>
        </p:spPr>
      </p:pic>
      <p:pic>
        <p:nvPicPr>
          <p:cNvPr id="58" name="Kép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007" y="4396274"/>
            <a:ext cx="406349" cy="330159"/>
          </a:xfrm>
          <a:prstGeom prst="rect">
            <a:avLst/>
          </a:prstGeom>
        </p:spPr>
      </p:pic>
      <p:pic>
        <p:nvPicPr>
          <p:cNvPr id="59" name="Kép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392" y="2691699"/>
            <a:ext cx="406349" cy="330159"/>
          </a:xfrm>
          <a:prstGeom prst="rect">
            <a:avLst/>
          </a:prstGeom>
        </p:spPr>
      </p:pic>
      <p:pic>
        <p:nvPicPr>
          <p:cNvPr id="60" name="Kép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394" y="3259948"/>
            <a:ext cx="406349" cy="330159"/>
          </a:xfrm>
          <a:prstGeom prst="rect">
            <a:avLst/>
          </a:prstGeom>
        </p:spPr>
      </p:pic>
      <p:pic>
        <p:nvPicPr>
          <p:cNvPr id="61" name="Kép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393" y="3828025"/>
            <a:ext cx="406349" cy="330159"/>
          </a:xfrm>
          <a:prstGeom prst="rect">
            <a:avLst/>
          </a:prstGeom>
        </p:spPr>
      </p:pic>
      <p:pic>
        <p:nvPicPr>
          <p:cNvPr id="62" name="Kép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393" y="4396274"/>
            <a:ext cx="406349" cy="330159"/>
          </a:xfrm>
          <a:prstGeom prst="rect">
            <a:avLst/>
          </a:prstGeom>
        </p:spPr>
      </p:pic>
      <p:pic>
        <p:nvPicPr>
          <p:cNvPr id="63" name="Kép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652" y="2691699"/>
            <a:ext cx="406349" cy="330159"/>
          </a:xfrm>
          <a:prstGeom prst="rect">
            <a:avLst/>
          </a:prstGeom>
        </p:spPr>
      </p:pic>
      <p:pic>
        <p:nvPicPr>
          <p:cNvPr id="64" name="Kép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654" y="3259948"/>
            <a:ext cx="406349" cy="330159"/>
          </a:xfrm>
          <a:prstGeom prst="rect">
            <a:avLst/>
          </a:prstGeom>
        </p:spPr>
      </p:pic>
      <p:pic>
        <p:nvPicPr>
          <p:cNvPr id="65" name="Kép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653" y="3828025"/>
            <a:ext cx="406349" cy="330159"/>
          </a:xfrm>
          <a:prstGeom prst="rect">
            <a:avLst/>
          </a:prstGeom>
        </p:spPr>
      </p:pic>
      <p:pic>
        <p:nvPicPr>
          <p:cNvPr id="66" name="Kép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653" y="4396274"/>
            <a:ext cx="406349" cy="330159"/>
          </a:xfrm>
          <a:prstGeom prst="rect">
            <a:avLst/>
          </a:prstGeom>
        </p:spPr>
      </p:pic>
      <p:cxnSp>
        <p:nvCxnSpPr>
          <p:cNvPr id="22" name="Egyenes összekötő nyíllal 21"/>
          <p:cNvCxnSpPr/>
          <p:nvPr/>
        </p:nvCxnSpPr>
        <p:spPr>
          <a:xfrm>
            <a:off x="469677" y="2453663"/>
            <a:ext cx="4861064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66"/>
          <p:cNvCxnSpPr/>
          <p:nvPr/>
        </p:nvCxnSpPr>
        <p:spPr>
          <a:xfrm flipH="1" flipV="1">
            <a:off x="5574083" y="2693940"/>
            <a:ext cx="8300" cy="2054074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/>
          <p:cNvSpPr txBox="1"/>
          <p:nvPr/>
        </p:nvSpPr>
        <p:spPr>
          <a:xfrm>
            <a:off x="5622795" y="3536311"/>
            <a:ext cx="106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C000"/>
                </a:solidFill>
              </a:rPr>
              <a:t>4 </a:t>
            </a:r>
            <a:r>
              <a:rPr lang="hu-HU" dirty="0" err="1">
                <a:solidFill>
                  <a:srgbClr val="FFC000"/>
                </a:solidFill>
              </a:rPr>
              <a:t>lines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68" name="Szövegdoboz 67"/>
          <p:cNvSpPr txBox="1"/>
          <p:nvPr/>
        </p:nvSpPr>
        <p:spPr>
          <a:xfrm>
            <a:off x="2474323" y="1971140"/>
            <a:ext cx="13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C000"/>
                </a:solidFill>
              </a:rPr>
              <a:t>8 </a:t>
            </a:r>
            <a:r>
              <a:rPr lang="hu-HU" dirty="0" err="1">
                <a:solidFill>
                  <a:srgbClr val="FFC000"/>
                </a:solidFill>
              </a:rPr>
              <a:t>columns</a:t>
            </a:r>
            <a:endParaRPr lang="hu-HU" dirty="0">
              <a:solidFill>
                <a:srgbClr val="FFC000"/>
              </a:solidFill>
            </a:endParaRPr>
          </a:p>
        </p:txBody>
      </p:sp>
      <p:pic>
        <p:nvPicPr>
          <p:cNvPr id="70" name="Kép 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728" y="2691699"/>
            <a:ext cx="2632305" cy="2003696"/>
          </a:xfrm>
          <a:prstGeom prst="rect">
            <a:avLst/>
          </a:prstGeom>
        </p:spPr>
      </p:pic>
      <p:sp>
        <p:nvSpPr>
          <p:cNvPr id="71" name="Téglalap 70"/>
          <p:cNvSpPr/>
          <p:nvPr/>
        </p:nvSpPr>
        <p:spPr>
          <a:xfrm>
            <a:off x="6844726" y="2691699"/>
            <a:ext cx="2632307" cy="2003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Szövegdoboz 71"/>
          <p:cNvSpPr txBox="1"/>
          <p:nvPr/>
        </p:nvSpPr>
        <p:spPr>
          <a:xfrm>
            <a:off x="6844726" y="2155806"/>
            <a:ext cx="2524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>
                <a:solidFill>
                  <a:srgbClr val="FF0000"/>
                </a:solidFill>
              </a:rPr>
              <a:t>width</a:t>
            </a:r>
            <a:r>
              <a:rPr lang="hu-HU" sz="2800" dirty="0">
                <a:solidFill>
                  <a:srgbClr val="FF0000"/>
                </a:solidFill>
              </a:rPr>
              <a:t> = 32 </a:t>
            </a:r>
            <a:r>
              <a:rPr lang="hu-HU" sz="2800" dirty="0" err="1">
                <a:solidFill>
                  <a:srgbClr val="FF0000"/>
                </a:solidFill>
              </a:rPr>
              <a:t>px</a:t>
            </a:r>
            <a:endParaRPr lang="hu-HU" sz="2800" dirty="0">
              <a:solidFill>
                <a:srgbClr val="FF0000"/>
              </a:solidFill>
            </a:endParaRPr>
          </a:p>
        </p:txBody>
      </p:sp>
      <p:sp>
        <p:nvSpPr>
          <p:cNvPr id="73" name="Szövegdoboz 72"/>
          <p:cNvSpPr txBox="1"/>
          <p:nvPr/>
        </p:nvSpPr>
        <p:spPr>
          <a:xfrm>
            <a:off x="9469324" y="3431937"/>
            <a:ext cx="2752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>
                <a:solidFill>
                  <a:srgbClr val="FF0000"/>
                </a:solidFill>
              </a:rPr>
              <a:t>height</a:t>
            </a:r>
            <a:r>
              <a:rPr lang="hu-HU" sz="2800" dirty="0">
                <a:solidFill>
                  <a:srgbClr val="FF0000"/>
                </a:solidFill>
              </a:rPr>
              <a:t> = 24 </a:t>
            </a:r>
            <a:r>
              <a:rPr lang="hu-HU" sz="2800" dirty="0" err="1">
                <a:solidFill>
                  <a:srgbClr val="FF0000"/>
                </a:solidFill>
              </a:rPr>
              <a:t>px</a:t>
            </a:r>
            <a:endParaRPr lang="hu-H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06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262" y="15929"/>
            <a:ext cx="5386426" cy="807671"/>
          </a:xfrm>
        </p:spPr>
        <p:txBody>
          <a:bodyPr/>
          <a:lstStyle/>
          <a:p>
            <a:r>
              <a:rPr lang="hu-HU" sz="4000" dirty="0" err="1"/>
              <a:t>Create</a:t>
            </a:r>
            <a:r>
              <a:rPr lang="hu-HU" sz="4000" dirty="0"/>
              <a:t> </a:t>
            </a:r>
            <a:r>
              <a:rPr lang="hu-HU" sz="4000" dirty="0" err="1"/>
              <a:t>enemies</a:t>
            </a:r>
            <a:r>
              <a:rPr lang="hu-HU" sz="4000" dirty="0"/>
              <a:t> - </a:t>
            </a:r>
            <a:r>
              <a:rPr lang="hu-HU" sz="4000" dirty="0" err="1"/>
              <a:t>Nested</a:t>
            </a:r>
            <a:r>
              <a:rPr lang="hu-HU" sz="4000" dirty="0"/>
              <a:t> </a:t>
            </a:r>
            <a:r>
              <a:rPr lang="hu-HU" sz="4000" dirty="0" err="1"/>
              <a:t>loop</a:t>
            </a:r>
            <a:r>
              <a:rPr lang="hu-HU" sz="4000" dirty="0"/>
              <a:t> of UFOS</a:t>
            </a:r>
          </a:p>
        </p:txBody>
      </p:sp>
      <p:pic>
        <p:nvPicPr>
          <p:cNvPr id="33" name="Kép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874" y="4549205"/>
            <a:ext cx="406349" cy="330159"/>
          </a:xfrm>
          <a:prstGeom prst="rect">
            <a:avLst/>
          </a:prstGeom>
        </p:spPr>
      </p:pic>
      <p:pic>
        <p:nvPicPr>
          <p:cNvPr id="35" name="Kép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875" y="5685531"/>
            <a:ext cx="406349" cy="330159"/>
          </a:xfrm>
          <a:prstGeom prst="rect">
            <a:avLst/>
          </a:prstGeom>
        </p:spPr>
      </p:pic>
      <p:pic>
        <p:nvPicPr>
          <p:cNvPr id="36" name="Kép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875" y="6253780"/>
            <a:ext cx="406349" cy="330159"/>
          </a:xfrm>
          <a:prstGeom prst="rect">
            <a:avLst/>
          </a:prstGeom>
        </p:spPr>
      </p:pic>
      <p:pic>
        <p:nvPicPr>
          <p:cNvPr id="39" name="Kép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34" y="4549205"/>
            <a:ext cx="406349" cy="330159"/>
          </a:xfrm>
          <a:prstGeom prst="rect">
            <a:avLst/>
          </a:prstGeom>
        </p:spPr>
      </p:pic>
      <p:pic>
        <p:nvPicPr>
          <p:cNvPr id="40" name="Kép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36" y="5117454"/>
            <a:ext cx="406349" cy="330159"/>
          </a:xfrm>
          <a:prstGeom prst="rect">
            <a:avLst/>
          </a:prstGeom>
        </p:spPr>
      </p:pic>
      <p:pic>
        <p:nvPicPr>
          <p:cNvPr id="41" name="Kép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35" y="5685531"/>
            <a:ext cx="406349" cy="330159"/>
          </a:xfrm>
          <a:prstGeom prst="rect">
            <a:avLst/>
          </a:prstGeom>
        </p:spPr>
      </p:pic>
      <p:pic>
        <p:nvPicPr>
          <p:cNvPr id="42" name="Kép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35" y="6253780"/>
            <a:ext cx="406349" cy="330159"/>
          </a:xfrm>
          <a:prstGeom prst="rect">
            <a:avLst/>
          </a:prstGeom>
        </p:spPr>
      </p:pic>
      <p:pic>
        <p:nvPicPr>
          <p:cNvPr id="43" name="Kép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520" y="4549205"/>
            <a:ext cx="406349" cy="330159"/>
          </a:xfrm>
          <a:prstGeom prst="rect">
            <a:avLst/>
          </a:prstGeom>
        </p:spPr>
      </p:pic>
      <p:pic>
        <p:nvPicPr>
          <p:cNvPr id="44" name="Kép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522" y="5117454"/>
            <a:ext cx="406349" cy="330159"/>
          </a:xfrm>
          <a:prstGeom prst="rect">
            <a:avLst/>
          </a:prstGeom>
        </p:spPr>
      </p:pic>
      <p:pic>
        <p:nvPicPr>
          <p:cNvPr id="45" name="Kép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521" y="5685531"/>
            <a:ext cx="406349" cy="330159"/>
          </a:xfrm>
          <a:prstGeom prst="rect">
            <a:avLst/>
          </a:prstGeom>
        </p:spPr>
      </p:pic>
      <p:pic>
        <p:nvPicPr>
          <p:cNvPr id="46" name="Kép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521" y="6253780"/>
            <a:ext cx="406349" cy="330159"/>
          </a:xfrm>
          <a:prstGeom prst="rect">
            <a:avLst/>
          </a:prstGeom>
        </p:spPr>
      </p:pic>
      <p:pic>
        <p:nvPicPr>
          <p:cNvPr id="47" name="Kép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780" y="4549205"/>
            <a:ext cx="406349" cy="330159"/>
          </a:xfrm>
          <a:prstGeom prst="rect">
            <a:avLst/>
          </a:prstGeom>
        </p:spPr>
      </p:pic>
      <p:pic>
        <p:nvPicPr>
          <p:cNvPr id="48" name="Kép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782" y="5117454"/>
            <a:ext cx="406349" cy="330159"/>
          </a:xfrm>
          <a:prstGeom prst="rect">
            <a:avLst/>
          </a:prstGeom>
        </p:spPr>
      </p:pic>
      <p:pic>
        <p:nvPicPr>
          <p:cNvPr id="49" name="Kép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781" y="5685531"/>
            <a:ext cx="406349" cy="330159"/>
          </a:xfrm>
          <a:prstGeom prst="rect">
            <a:avLst/>
          </a:prstGeom>
        </p:spPr>
      </p:pic>
      <p:pic>
        <p:nvPicPr>
          <p:cNvPr id="50" name="Kép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781" y="6253780"/>
            <a:ext cx="406349" cy="330159"/>
          </a:xfrm>
          <a:prstGeom prst="rect">
            <a:avLst/>
          </a:prstGeom>
        </p:spPr>
      </p:pic>
      <p:pic>
        <p:nvPicPr>
          <p:cNvPr id="51" name="Kép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203" y="4549205"/>
            <a:ext cx="406349" cy="330159"/>
          </a:xfrm>
          <a:prstGeom prst="rect">
            <a:avLst/>
          </a:prstGeom>
        </p:spPr>
      </p:pic>
      <p:pic>
        <p:nvPicPr>
          <p:cNvPr id="52" name="Kép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205" y="5117454"/>
            <a:ext cx="406349" cy="330159"/>
          </a:xfrm>
          <a:prstGeom prst="rect">
            <a:avLst/>
          </a:prstGeom>
        </p:spPr>
      </p:pic>
      <p:pic>
        <p:nvPicPr>
          <p:cNvPr id="53" name="Kép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204" y="5685531"/>
            <a:ext cx="406349" cy="330159"/>
          </a:xfrm>
          <a:prstGeom prst="rect">
            <a:avLst/>
          </a:prstGeom>
        </p:spPr>
      </p:pic>
      <p:pic>
        <p:nvPicPr>
          <p:cNvPr id="54" name="Kép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204" y="6253780"/>
            <a:ext cx="406349" cy="330159"/>
          </a:xfrm>
          <a:prstGeom prst="rect">
            <a:avLst/>
          </a:prstGeom>
        </p:spPr>
      </p:pic>
      <p:pic>
        <p:nvPicPr>
          <p:cNvPr id="55" name="Kép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63" y="4549205"/>
            <a:ext cx="406349" cy="330159"/>
          </a:xfrm>
          <a:prstGeom prst="rect">
            <a:avLst/>
          </a:prstGeom>
        </p:spPr>
      </p:pic>
      <p:pic>
        <p:nvPicPr>
          <p:cNvPr id="56" name="Kép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65" y="5117454"/>
            <a:ext cx="406349" cy="330159"/>
          </a:xfrm>
          <a:prstGeom prst="rect">
            <a:avLst/>
          </a:prstGeom>
        </p:spPr>
      </p:pic>
      <p:pic>
        <p:nvPicPr>
          <p:cNvPr id="57" name="Kép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64" y="5685531"/>
            <a:ext cx="406349" cy="330159"/>
          </a:xfrm>
          <a:prstGeom prst="rect">
            <a:avLst/>
          </a:prstGeom>
        </p:spPr>
      </p:pic>
      <p:pic>
        <p:nvPicPr>
          <p:cNvPr id="58" name="Kép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64" y="6253780"/>
            <a:ext cx="406349" cy="330159"/>
          </a:xfrm>
          <a:prstGeom prst="rect">
            <a:avLst/>
          </a:prstGeom>
        </p:spPr>
      </p:pic>
      <p:pic>
        <p:nvPicPr>
          <p:cNvPr id="59" name="Kép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49" y="4549205"/>
            <a:ext cx="406349" cy="330159"/>
          </a:xfrm>
          <a:prstGeom prst="rect">
            <a:avLst/>
          </a:prstGeom>
        </p:spPr>
      </p:pic>
      <p:pic>
        <p:nvPicPr>
          <p:cNvPr id="60" name="Kép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51" y="5117454"/>
            <a:ext cx="406349" cy="330159"/>
          </a:xfrm>
          <a:prstGeom prst="rect">
            <a:avLst/>
          </a:prstGeom>
        </p:spPr>
      </p:pic>
      <p:pic>
        <p:nvPicPr>
          <p:cNvPr id="61" name="Kép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50" y="5685531"/>
            <a:ext cx="406349" cy="330159"/>
          </a:xfrm>
          <a:prstGeom prst="rect">
            <a:avLst/>
          </a:prstGeom>
        </p:spPr>
      </p:pic>
      <p:pic>
        <p:nvPicPr>
          <p:cNvPr id="62" name="Kép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50" y="6253780"/>
            <a:ext cx="406349" cy="330159"/>
          </a:xfrm>
          <a:prstGeom prst="rect">
            <a:avLst/>
          </a:prstGeom>
        </p:spPr>
      </p:pic>
      <p:pic>
        <p:nvPicPr>
          <p:cNvPr id="63" name="Kép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09" y="4549205"/>
            <a:ext cx="406349" cy="330159"/>
          </a:xfrm>
          <a:prstGeom prst="rect">
            <a:avLst/>
          </a:prstGeom>
        </p:spPr>
      </p:pic>
      <p:pic>
        <p:nvPicPr>
          <p:cNvPr id="64" name="Kép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11" y="5117454"/>
            <a:ext cx="406349" cy="330159"/>
          </a:xfrm>
          <a:prstGeom prst="rect">
            <a:avLst/>
          </a:prstGeom>
        </p:spPr>
      </p:pic>
      <p:pic>
        <p:nvPicPr>
          <p:cNvPr id="65" name="Kép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873" y="5126087"/>
            <a:ext cx="406349" cy="330159"/>
          </a:xfrm>
          <a:prstGeom prst="rect">
            <a:avLst/>
          </a:prstGeom>
        </p:spPr>
      </p:pic>
      <p:pic>
        <p:nvPicPr>
          <p:cNvPr id="66" name="Kép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10" y="6253780"/>
            <a:ext cx="406349" cy="330159"/>
          </a:xfrm>
          <a:prstGeom prst="rect">
            <a:avLst/>
          </a:prstGeom>
        </p:spPr>
      </p:pic>
      <p:cxnSp>
        <p:nvCxnSpPr>
          <p:cNvPr id="22" name="Egyenes összekötő nyíllal 21"/>
          <p:cNvCxnSpPr/>
          <p:nvPr/>
        </p:nvCxnSpPr>
        <p:spPr>
          <a:xfrm>
            <a:off x="1171134" y="4123279"/>
            <a:ext cx="4861064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66"/>
          <p:cNvCxnSpPr/>
          <p:nvPr/>
        </p:nvCxnSpPr>
        <p:spPr>
          <a:xfrm flipH="1" flipV="1">
            <a:off x="6588690" y="4538920"/>
            <a:ext cx="8300" cy="2054074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/>
          <p:cNvSpPr txBox="1"/>
          <p:nvPr/>
        </p:nvSpPr>
        <p:spPr>
          <a:xfrm>
            <a:off x="6624876" y="5393817"/>
            <a:ext cx="106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C000"/>
                </a:solidFill>
              </a:rPr>
              <a:t>4 </a:t>
            </a:r>
            <a:r>
              <a:rPr lang="hu-HU" dirty="0" err="1">
                <a:solidFill>
                  <a:srgbClr val="FFC000"/>
                </a:solidFill>
              </a:rPr>
              <a:t>lines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68" name="Szövegdoboz 67"/>
          <p:cNvSpPr txBox="1"/>
          <p:nvPr/>
        </p:nvSpPr>
        <p:spPr>
          <a:xfrm>
            <a:off x="3175780" y="3640756"/>
            <a:ext cx="13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C000"/>
                </a:solidFill>
              </a:rPr>
              <a:t>8 </a:t>
            </a:r>
            <a:r>
              <a:rPr lang="hu-HU" dirty="0" err="1">
                <a:solidFill>
                  <a:srgbClr val="FFC000"/>
                </a:solidFill>
              </a:rPr>
              <a:t>columns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989555" y="4412815"/>
            <a:ext cx="5223353" cy="563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Téglalap 68"/>
          <p:cNvSpPr/>
          <p:nvPr/>
        </p:nvSpPr>
        <p:spPr>
          <a:xfrm>
            <a:off x="8276011" y="132230"/>
            <a:ext cx="2061499" cy="1646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Téglalap 73"/>
          <p:cNvSpPr/>
          <p:nvPr/>
        </p:nvSpPr>
        <p:spPr>
          <a:xfrm>
            <a:off x="989555" y="5024738"/>
            <a:ext cx="5223353" cy="51480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Téglalap 74"/>
          <p:cNvSpPr/>
          <p:nvPr/>
        </p:nvSpPr>
        <p:spPr>
          <a:xfrm>
            <a:off x="989555" y="5586558"/>
            <a:ext cx="5223353" cy="52979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Téglalap 75"/>
          <p:cNvSpPr/>
          <p:nvPr/>
        </p:nvSpPr>
        <p:spPr>
          <a:xfrm>
            <a:off x="989554" y="6163375"/>
            <a:ext cx="5223353" cy="52979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Téglalap 77"/>
          <p:cNvSpPr/>
          <p:nvPr/>
        </p:nvSpPr>
        <p:spPr>
          <a:xfrm>
            <a:off x="8276010" y="3455787"/>
            <a:ext cx="2061499" cy="15640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Téglalap 78"/>
          <p:cNvSpPr/>
          <p:nvPr/>
        </p:nvSpPr>
        <p:spPr>
          <a:xfrm>
            <a:off x="8276010" y="5075530"/>
            <a:ext cx="2061499" cy="164118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554" y="1556566"/>
            <a:ext cx="5863783" cy="1881122"/>
          </a:xfrm>
          <a:prstGeom prst="rect">
            <a:avLst/>
          </a:prstGeom>
        </p:spPr>
      </p:pic>
      <p:sp>
        <p:nvSpPr>
          <p:cNvPr id="8" name="Ellipszis 7"/>
          <p:cNvSpPr/>
          <p:nvPr/>
        </p:nvSpPr>
        <p:spPr>
          <a:xfrm>
            <a:off x="4904184" y="5586558"/>
            <a:ext cx="576197" cy="539117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4" name="Kép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65" y="5692278"/>
            <a:ext cx="406349" cy="330159"/>
          </a:xfrm>
          <a:prstGeom prst="rect">
            <a:avLst/>
          </a:prstGeom>
        </p:spPr>
      </p:pic>
      <p:sp>
        <p:nvSpPr>
          <p:cNvPr id="77" name="Téglalap 76"/>
          <p:cNvSpPr/>
          <p:nvPr/>
        </p:nvSpPr>
        <p:spPr>
          <a:xfrm>
            <a:off x="8276010" y="1841326"/>
            <a:ext cx="2061499" cy="155878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Lekerekített téglalap 79"/>
          <p:cNvSpPr/>
          <p:nvPr/>
        </p:nvSpPr>
        <p:spPr>
          <a:xfrm>
            <a:off x="7715045" y="4633409"/>
            <a:ext cx="3384000" cy="216000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715" y="144756"/>
            <a:ext cx="1406093" cy="6571958"/>
          </a:xfrm>
          <a:prstGeom prst="rect">
            <a:avLst/>
          </a:prstGeom>
        </p:spPr>
      </p:pic>
      <p:sp>
        <p:nvSpPr>
          <p:cNvPr id="10" name="Lekerekített téglalap 9"/>
          <p:cNvSpPr/>
          <p:nvPr/>
        </p:nvSpPr>
        <p:spPr>
          <a:xfrm>
            <a:off x="7690979" y="4633409"/>
            <a:ext cx="3432132" cy="237995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Egyenes összekötő nyíllal 11"/>
          <p:cNvCxnSpPr/>
          <p:nvPr/>
        </p:nvCxnSpPr>
        <p:spPr>
          <a:xfrm flipH="1">
            <a:off x="5387453" y="4752407"/>
            <a:ext cx="2294980" cy="91310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76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30" y="1083945"/>
            <a:ext cx="6744113" cy="5620094"/>
          </a:xfrm>
          <a:prstGeom prst="rect">
            <a:avLst/>
          </a:prstGeom>
        </p:spPr>
      </p:pic>
      <p:sp>
        <p:nvSpPr>
          <p:cNvPr id="69" name="Téglalap 68"/>
          <p:cNvSpPr/>
          <p:nvPr/>
        </p:nvSpPr>
        <p:spPr>
          <a:xfrm>
            <a:off x="8894796" y="132230"/>
            <a:ext cx="2717562" cy="1646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Téglalap 78"/>
          <p:cNvSpPr/>
          <p:nvPr/>
        </p:nvSpPr>
        <p:spPr>
          <a:xfrm>
            <a:off x="8892645" y="5067656"/>
            <a:ext cx="2719712" cy="166615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Téglalap 76"/>
          <p:cNvSpPr/>
          <p:nvPr/>
        </p:nvSpPr>
        <p:spPr>
          <a:xfrm>
            <a:off x="8894796" y="1817281"/>
            <a:ext cx="2717562" cy="158537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Téglalap 77"/>
          <p:cNvSpPr/>
          <p:nvPr/>
        </p:nvSpPr>
        <p:spPr>
          <a:xfrm>
            <a:off x="8894796" y="3455786"/>
            <a:ext cx="2717561" cy="156895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121" y="122773"/>
            <a:ext cx="2286856" cy="659394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5802" y="15929"/>
            <a:ext cx="8734698" cy="807671"/>
          </a:xfrm>
        </p:spPr>
        <p:txBody>
          <a:bodyPr/>
          <a:lstStyle/>
          <a:p>
            <a:r>
              <a:rPr lang="hu-HU" sz="4000" dirty="0" err="1"/>
              <a:t>Create</a:t>
            </a:r>
            <a:r>
              <a:rPr lang="hu-HU" sz="4000" dirty="0"/>
              <a:t> </a:t>
            </a:r>
            <a:r>
              <a:rPr lang="hu-HU" sz="4000" dirty="0" err="1"/>
              <a:t>enemies</a:t>
            </a:r>
            <a:r>
              <a:rPr lang="hu-HU" sz="4000" dirty="0"/>
              <a:t> - Starting </a:t>
            </a:r>
            <a:r>
              <a:rPr lang="hu-HU" sz="4000" dirty="0" err="1"/>
              <a:t>positions</a:t>
            </a:r>
            <a:endParaRPr lang="hu-HU" sz="4000" dirty="0"/>
          </a:p>
        </p:txBody>
      </p:sp>
      <p:pic>
        <p:nvPicPr>
          <p:cNvPr id="39" name="Kép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53498" y="2080391"/>
            <a:ext cx="281354" cy="228600"/>
          </a:xfrm>
          <a:prstGeom prst="rect">
            <a:avLst/>
          </a:prstGeom>
        </p:spPr>
      </p:pic>
      <p:pic>
        <p:nvPicPr>
          <p:cNvPr id="40" name="Kép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53498" y="2403587"/>
            <a:ext cx="281354" cy="228600"/>
          </a:xfrm>
          <a:prstGeom prst="rect">
            <a:avLst/>
          </a:prstGeom>
        </p:spPr>
      </p:pic>
      <p:pic>
        <p:nvPicPr>
          <p:cNvPr id="41" name="Kép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53499" y="2728448"/>
            <a:ext cx="281354" cy="228600"/>
          </a:xfrm>
          <a:prstGeom prst="rect">
            <a:avLst/>
          </a:prstGeom>
        </p:spPr>
      </p:pic>
      <p:pic>
        <p:nvPicPr>
          <p:cNvPr id="42" name="Kép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53498" y="3051644"/>
            <a:ext cx="281354" cy="228600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 flipV="1">
            <a:off x="2205274" y="2040942"/>
            <a:ext cx="3616629" cy="288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Téglalap 73"/>
          <p:cNvSpPr/>
          <p:nvPr/>
        </p:nvSpPr>
        <p:spPr>
          <a:xfrm flipV="1">
            <a:off x="2205274" y="2360920"/>
            <a:ext cx="3616629" cy="29651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Téglalap 74"/>
          <p:cNvSpPr/>
          <p:nvPr/>
        </p:nvSpPr>
        <p:spPr>
          <a:xfrm flipV="1">
            <a:off x="2205273" y="2692146"/>
            <a:ext cx="3616629" cy="29651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Téglalap 75"/>
          <p:cNvSpPr/>
          <p:nvPr/>
        </p:nvSpPr>
        <p:spPr>
          <a:xfrm flipV="1">
            <a:off x="2205273" y="3017976"/>
            <a:ext cx="3616629" cy="29593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0" name="Kép 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60212" y="2080391"/>
            <a:ext cx="281354" cy="228600"/>
          </a:xfrm>
          <a:prstGeom prst="rect">
            <a:avLst/>
          </a:prstGeom>
        </p:spPr>
      </p:pic>
      <p:pic>
        <p:nvPicPr>
          <p:cNvPr id="71" name="Kép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60212" y="2403587"/>
            <a:ext cx="281354" cy="228600"/>
          </a:xfrm>
          <a:prstGeom prst="rect">
            <a:avLst/>
          </a:prstGeom>
        </p:spPr>
      </p:pic>
      <p:pic>
        <p:nvPicPr>
          <p:cNvPr id="72" name="Kép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60213" y="2728448"/>
            <a:ext cx="281354" cy="228600"/>
          </a:xfrm>
          <a:prstGeom prst="rect">
            <a:avLst/>
          </a:prstGeom>
        </p:spPr>
      </p:pic>
      <p:pic>
        <p:nvPicPr>
          <p:cNvPr id="73" name="Kép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60212" y="3051644"/>
            <a:ext cx="281354" cy="228600"/>
          </a:xfrm>
          <a:prstGeom prst="rect">
            <a:avLst/>
          </a:prstGeom>
        </p:spPr>
      </p:pic>
      <p:pic>
        <p:nvPicPr>
          <p:cNvPr id="81" name="Kép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66926" y="2080391"/>
            <a:ext cx="281354" cy="228600"/>
          </a:xfrm>
          <a:prstGeom prst="rect">
            <a:avLst/>
          </a:prstGeom>
        </p:spPr>
      </p:pic>
      <p:pic>
        <p:nvPicPr>
          <p:cNvPr id="82" name="Kép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66926" y="2403587"/>
            <a:ext cx="281354" cy="228600"/>
          </a:xfrm>
          <a:prstGeom prst="rect">
            <a:avLst/>
          </a:prstGeom>
        </p:spPr>
      </p:pic>
      <p:pic>
        <p:nvPicPr>
          <p:cNvPr id="83" name="Kép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66927" y="2728448"/>
            <a:ext cx="281354" cy="228600"/>
          </a:xfrm>
          <a:prstGeom prst="rect">
            <a:avLst/>
          </a:prstGeom>
        </p:spPr>
      </p:pic>
      <p:pic>
        <p:nvPicPr>
          <p:cNvPr id="84" name="Kép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66926" y="3051644"/>
            <a:ext cx="281354" cy="228600"/>
          </a:xfrm>
          <a:prstGeom prst="rect">
            <a:avLst/>
          </a:prstGeom>
        </p:spPr>
      </p:pic>
      <p:pic>
        <p:nvPicPr>
          <p:cNvPr id="85" name="Kép 8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73640" y="2080391"/>
            <a:ext cx="281354" cy="228600"/>
          </a:xfrm>
          <a:prstGeom prst="rect">
            <a:avLst/>
          </a:prstGeom>
        </p:spPr>
      </p:pic>
      <p:pic>
        <p:nvPicPr>
          <p:cNvPr id="86" name="Kép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73640" y="2403587"/>
            <a:ext cx="281354" cy="228600"/>
          </a:xfrm>
          <a:prstGeom prst="rect">
            <a:avLst/>
          </a:prstGeom>
        </p:spPr>
      </p:pic>
      <p:pic>
        <p:nvPicPr>
          <p:cNvPr id="87" name="Kép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73641" y="2728448"/>
            <a:ext cx="281354" cy="228600"/>
          </a:xfrm>
          <a:prstGeom prst="rect">
            <a:avLst/>
          </a:prstGeom>
        </p:spPr>
      </p:pic>
      <p:pic>
        <p:nvPicPr>
          <p:cNvPr id="88" name="Kép 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73640" y="3051644"/>
            <a:ext cx="281354" cy="228600"/>
          </a:xfrm>
          <a:prstGeom prst="rect">
            <a:avLst/>
          </a:prstGeom>
        </p:spPr>
      </p:pic>
      <p:pic>
        <p:nvPicPr>
          <p:cNvPr id="89" name="Kép 8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081957" y="2080391"/>
            <a:ext cx="281354" cy="228600"/>
          </a:xfrm>
          <a:prstGeom prst="rect">
            <a:avLst/>
          </a:prstGeom>
        </p:spPr>
      </p:pic>
      <p:pic>
        <p:nvPicPr>
          <p:cNvPr id="90" name="Kép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081957" y="2403587"/>
            <a:ext cx="281354" cy="228600"/>
          </a:xfrm>
          <a:prstGeom prst="rect">
            <a:avLst/>
          </a:prstGeom>
        </p:spPr>
      </p:pic>
      <p:pic>
        <p:nvPicPr>
          <p:cNvPr id="91" name="Kép 9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081958" y="2728448"/>
            <a:ext cx="281354" cy="228600"/>
          </a:xfrm>
          <a:prstGeom prst="rect">
            <a:avLst/>
          </a:prstGeom>
        </p:spPr>
      </p:pic>
      <p:pic>
        <p:nvPicPr>
          <p:cNvPr id="92" name="Kép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081957" y="3051644"/>
            <a:ext cx="281354" cy="228600"/>
          </a:xfrm>
          <a:prstGeom prst="rect">
            <a:avLst/>
          </a:prstGeom>
        </p:spPr>
      </p:pic>
      <p:pic>
        <p:nvPicPr>
          <p:cNvPr id="93" name="Kép 9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91877" y="2080391"/>
            <a:ext cx="281354" cy="228600"/>
          </a:xfrm>
          <a:prstGeom prst="rect">
            <a:avLst/>
          </a:prstGeom>
        </p:spPr>
      </p:pic>
      <p:pic>
        <p:nvPicPr>
          <p:cNvPr id="94" name="Kép 9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91877" y="2403587"/>
            <a:ext cx="281354" cy="228600"/>
          </a:xfrm>
          <a:prstGeom prst="rect">
            <a:avLst/>
          </a:prstGeom>
        </p:spPr>
      </p:pic>
      <p:pic>
        <p:nvPicPr>
          <p:cNvPr id="95" name="Kép 9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91878" y="2728448"/>
            <a:ext cx="281354" cy="228600"/>
          </a:xfrm>
          <a:prstGeom prst="rect">
            <a:avLst/>
          </a:prstGeom>
        </p:spPr>
      </p:pic>
      <p:pic>
        <p:nvPicPr>
          <p:cNvPr id="96" name="Kép 9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91877" y="3051644"/>
            <a:ext cx="281354" cy="228600"/>
          </a:xfrm>
          <a:prstGeom prst="rect">
            <a:avLst/>
          </a:prstGeom>
        </p:spPr>
      </p:pic>
      <p:pic>
        <p:nvPicPr>
          <p:cNvPr id="97" name="Kép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05167" y="2080391"/>
            <a:ext cx="281354" cy="228600"/>
          </a:xfrm>
          <a:prstGeom prst="rect">
            <a:avLst/>
          </a:prstGeom>
        </p:spPr>
      </p:pic>
      <p:pic>
        <p:nvPicPr>
          <p:cNvPr id="98" name="Kép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05167" y="2403587"/>
            <a:ext cx="281354" cy="228600"/>
          </a:xfrm>
          <a:prstGeom prst="rect">
            <a:avLst/>
          </a:prstGeom>
        </p:spPr>
      </p:pic>
      <p:pic>
        <p:nvPicPr>
          <p:cNvPr id="99" name="Kép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05168" y="2728448"/>
            <a:ext cx="281354" cy="228600"/>
          </a:xfrm>
          <a:prstGeom prst="rect">
            <a:avLst/>
          </a:prstGeom>
        </p:spPr>
      </p:pic>
      <p:pic>
        <p:nvPicPr>
          <p:cNvPr id="100" name="Kép 9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05167" y="3051644"/>
            <a:ext cx="281354" cy="228600"/>
          </a:xfrm>
          <a:prstGeom prst="rect">
            <a:avLst/>
          </a:prstGeom>
        </p:spPr>
      </p:pic>
      <p:pic>
        <p:nvPicPr>
          <p:cNvPr id="101" name="Kép 10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06116" y="2080391"/>
            <a:ext cx="281354" cy="228600"/>
          </a:xfrm>
          <a:prstGeom prst="rect">
            <a:avLst/>
          </a:prstGeom>
        </p:spPr>
      </p:pic>
      <p:pic>
        <p:nvPicPr>
          <p:cNvPr id="102" name="Kép 10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06116" y="2403587"/>
            <a:ext cx="281354" cy="228600"/>
          </a:xfrm>
          <a:prstGeom prst="rect">
            <a:avLst/>
          </a:prstGeom>
        </p:spPr>
      </p:pic>
      <p:pic>
        <p:nvPicPr>
          <p:cNvPr id="103" name="Kép 10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06117" y="2728448"/>
            <a:ext cx="281354" cy="228600"/>
          </a:xfrm>
          <a:prstGeom prst="rect">
            <a:avLst/>
          </a:prstGeom>
        </p:spPr>
      </p:pic>
      <p:pic>
        <p:nvPicPr>
          <p:cNvPr id="104" name="Kép 10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06116" y="3051644"/>
            <a:ext cx="281354" cy="228600"/>
          </a:xfrm>
          <a:prstGeom prst="rect">
            <a:avLst/>
          </a:prstGeom>
        </p:spPr>
      </p:pic>
      <p:sp>
        <p:nvSpPr>
          <p:cNvPr id="105" name="Szövegdoboz 104"/>
          <p:cNvSpPr txBox="1"/>
          <p:nvPr/>
        </p:nvSpPr>
        <p:spPr>
          <a:xfrm>
            <a:off x="341059" y="732054"/>
            <a:ext cx="42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0</a:t>
            </a:r>
          </a:p>
        </p:txBody>
      </p:sp>
      <p:cxnSp>
        <p:nvCxnSpPr>
          <p:cNvPr id="106" name="Egyenes összekötő nyíllal 105"/>
          <p:cNvCxnSpPr>
            <a:stCxn id="105" idx="3"/>
          </p:cNvCxnSpPr>
          <p:nvPr/>
        </p:nvCxnSpPr>
        <p:spPr>
          <a:xfrm>
            <a:off x="765933" y="916720"/>
            <a:ext cx="47652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gyenes összekötő nyíllal 106"/>
          <p:cNvCxnSpPr/>
          <p:nvPr/>
        </p:nvCxnSpPr>
        <p:spPr>
          <a:xfrm>
            <a:off x="488839" y="1157967"/>
            <a:ext cx="0" cy="3976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zövegdoboz 107"/>
          <p:cNvSpPr txBox="1"/>
          <p:nvPr/>
        </p:nvSpPr>
        <p:spPr>
          <a:xfrm>
            <a:off x="3549680" y="732054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900 </a:t>
            </a:r>
            <a:r>
              <a:rPr lang="hu-HU" dirty="0" err="1"/>
              <a:t>px</a:t>
            </a:r>
            <a:endParaRPr lang="hu-HU" dirty="0"/>
          </a:p>
        </p:txBody>
      </p:sp>
      <p:sp>
        <p:nvSpPr>
          <p:cNvPr id="109" name="Szövegdoboz 108"/>
          <p:cNvSpPr txBox="1"/>
          <p:nvPr/>
        </p:nvSpPr>
        <p:spPr>
          <a:xfrm>
            <a:off x="7346109" y="3524660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750 </a:t>
            </a:r>
            <a:r>
              <a:rPr lang="hu-HU" dirty="0" err="1"/>
              <a:t>px</a:t>
            </a:r>
            <a:endParaRPr lang="hu-HU" dirty="0"/>
          </a:p>
        </p:txBody>
      </p:sp>
      <p:sp>
        <p:nvSpPr>
          <p:cNvPr id="110" name="Téglalap 109"/>
          <p:cNvSpPr/>
          <p:nvPr/>
        </p:nvSpPr>
        <p:spPr>
          <a:xfrm>
            <a:off x="979739" y="1743860"/>
            <a:ext cx="5972224" cy="455271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Szövegdoboz 112"/>
          <p:cNvSpPr txBox="1"/>
          <p:nvPr/>
        </p:nvSpPr>
        <p:spPr>
          <a:xfrm>
            <a:off x="5876920" y="1230856"/>
            <a:ext cx="126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top: 150</a:t>
            </a:r>
          </a:p>
        </p:txBody>
      </p:sp>
      <p:cxnSp>
        <p:nvCxnSpPr>
          <p:cNvPr id="114" name="Egyenes összekötő nyíllal 113"/>
          <p:cNvCxnSpPr/>
          <p:nvPr/>
        </p:nvCxnSpPr>
        <p:spPr>
          <a:xfrm>
            <a:off x="5919650" y="1111212"/>
            <a:ext cx="0" cy="5830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/>
          <p:nvPr/>
        </p:nvCxnSpPr>
        <p:spPr>
          <a:xfrm>
            <a:off x="4009129" y="1132816"/>
            <a:ext cx="21550" cy="5571223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/>
          <p:cNvSpPr txBox="1"/>
          <p:nvPr/>
        </p:nvSpPr>
        <p:spPr>
          <a:xfrm>
            <a:off x="938201" y="1697646"/>
            <a:ext cx="4365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>
                <a:solidFill>
                  <a:srgbClr val="FFC000"/>
                </a:solidFill>
              </a:rPr>
              <a:t>active</a:t>
            </a:r>
            <a:r>
              <a:rPr lang="hu-HU" sz="1400" dirty="0">
                <a:solidFill>
                  <a:srgbClr val="FFC000"/>
                </a:solidFill>
              </a:rPr>
              <a:t> </a:t>
            </a:r>
            <a:r>
              <a:rPr lang="hu-HU" sz="1400" dirty="0" err="1">
                <a:solidFill>
                  <a:srgbClr val="FFC000"/>
                </a:solidFill>
              </a:rPr>
              <a:t>playing</a:t>
            </a:r>
            <a:r>
              <a:rPr lang="hu-HU" sz="1400" dirty="0">
                <a:solidFill>
                  <a:srgbClr val="FFC000"/>
                </a:solidFill>
              </a:rPr>
              <a:t> </a:t>
            </a:r>
            <a:r>
              <a:rPr lang="hu-HU" sz="1400" dirty="0" err="1">
                <a:solidFill>
                  <a:srgbClr val="FFC000"/>
                </a:solidFill>
              </a:rPr>
              <a:t>field</a:t>
            </a:r>
            <a:endParaRPr lang="hu-HU" sz="1400" dirty="0">
              <a:solidFill>
                <a:srgbClr val="FFC000"/>
              </a:solidFill>
            </a:endParaRPr>
          </a:p>
        </p:txBody>
      </p:sp>
      <p:sp>
        <p:nvSpPr>
          <p:cNvPr id="115" name="Szövegdoboz 114"/>
          <p:cNvSpPr txBox="1"/>
          <p:nvPr/>
        </p:nvSpPr>
        <p:spPr>
          <a:xfrm>
            <a:off x="1693914" y="1244356"/>
            <a:ext cx="151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center: 450</a:t>
            </a:r>
          </a:p>
        </p:txBody>
      </p:sp>
      <p:cxnSp>
        <p:nvCxnSpPr>
          <p:cNvPr id="18" name="Egyenes összekötő nyíllal 17"/>
          <p:cNvCxnSpPr/>
          <p:nvPr/>
        </p:nvCxnSpPr>
        <p:spPr>
          <a:xfrm>
            <a:off x="650239" y="1555571"/>
            <a:ext cx="33243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512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11332</TotalTime>
  <Words>60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JavaScript - UFO hunter game  Creating Enemies</vt:lpstr>
      <vt:lpstr>Create enemies - The UFOS</vt:lpstr>
      <vt:lpstr>Create enemies - Nested loop of UFOS</vt:lpstr>
      <vt:lpstr>Create enemies - Starting positions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492</cp:revision>
  <dcterms:created xsi:type="dcterms:W3CDTF">2019-02-12T21:35:40Z</dcterms:created>
  <dcterms:modified xsi:type="dcterms:W3CDTF">2023-11-23T15:00:12Z</dcterms:modified>
</cp:coreProperties>
</file>