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6" r:id="rId2"/>
    <p:sldId id="30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Közepesen sötét stílus 4 – 4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Világos stílus 1 – 4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F1AB2-1976-4502-BF36-3FF5EA218861}" styleName="Közepesen sötét stílus 4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433" autoAdjust="0"/>
  </p:normalViewPr>
  <p:slideViewPr>
    <p:cSldViewPr snapToGrid="0">
      <p:cViewPr varScale="1">
        <p:scale>
          <a:sx n="68" d="100"/>
          <a:sy n="68" d="100"/>
        </p:scale>
        <p:origin x="16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23-Nov-23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83123" y="1443203"/>
            <a:ext cx="11225753" cy="3971594"/>
          </a:xfrm>
        </p:spPr>
        <p:txBody>
          <a:bodyPr/>
          <a:lstStyle/>
          <a:p>
            <a:r>
              <a:rPr lang="hu-HU" sz="6800" b="1" dirty="0">
                <a:solidFill>
                  <a:srgbClr val="FF0000"/>
                </a:solidFill>
              </a:rPr>
              <a:t>J</a:t>
            </a:r>
            <a:r>
              <a:rPr lang="en-US" sz="6800" b="1" dirty="0" err="1"/>
              <a:t>ava</a:t>
            </a:r>
            <a:r>
              <a:rPr lang="hu-HU" sz="6800" b="1" dirty="0">
                <a:solidFill>
                  <a:srgbClr val="FF0000"/>
                </a:solidFill>
              </a:rPr>
              <a:t>S</a:t>
            </a:r>
            <a:r>
              <a:rPr lang="en-US" sz="6800" b="1" dirty="0" err="1"/>
              <a:t>cript</a:t>
            </a:r>
            <a:r>
              <a:rPr lang="en-US" sz="6800" b="1" dirty="0"/>
              <a:t> - </a:t>
            </a:r>
            <a:r>
              <a:rPr lang="hu-HU" sz="6800" b="1" dirty="0"/>
              <a:t>UFO</a:t>
            </a:r>
            <a:r>
              <a:rPr lang="en-US" sz="6800" b="1" dirty="0"/>
              <a:t> </a:t>
            </a:r>
            <a:r>
              <a:rPr lang="hu-HU" sz="6800" b="1" dirty="0"/>
              <a:t>h</a:t>
            </a:r>
            <a:r>
              <a:rPr lang="en-US" sz="6800" b="1" dirty="0" err="1"/>
              <a:t>unter</a:t>
            </a:r>
            <a:r>
              <a:rPr lang="en-US" sz="6800" b="1" dirty="0"/>
              <a:t> game</a:t>
            </a:r>
            <a:br>
              <a:rPr lang="en-US" sz="6800" b="1" dirty="0"/>
            </a:br>
            <a:br>
              <a:rPr lang="hu-HU" sz="4400" b="1" dirty="0"/>
            </a:br>
            <a:r>
              <a:rPr lang="en-US">
                <a:solidFill>
                  <a:schemeClr val="bg2">
                    <a:lumMod val="40000"/>
                    <a:lumOff val="60000"/>
                  </a:schemeClr>
                </a:solidFill>
              </a:rPr>
              <a:t>UFOs route</a:t>
            </a:r>
            <a:endParaRPr lang="hu-HU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2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/>
          <p:nvPr/>
        </p:nvPicPr>
        <p:blipFill>
          <a:blip r:embed="rId2"/>
          <a:stretch>
            <a:fillRect/>
          </a:stretch>
        </p:blipFill>
        <p:spPr>
          <a:xfrm>
            <a:off x="715295" y="1085366"/>
            <a:ext cx="10736069" cy="5452168"/>
          </a:xfrm>
          <a:prstGeom prst="rect">
            <a:avLst/>
          </a:prstGeom>
        </p:spPr>
      </p:pic>
      <p:sp>
        <p:nvSpPr>
          <p:cNvPr id="9" name="Téglalap 8"/>
          <p:cNvSpPr/>
          <p:nvPr/>
        </p:nvSpPr>
        <p:spPr>
          <a:xfrm>
            <a:off x="3087661" y="1502842"/>
            <a:ext cx="110383" cy="43018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0" name="Jobbra nyíl 9"/>
          <p:cNvSpPr/>
          <p:nvPr/>
        </p:nvSpPr>
        <p:spPr>
          <a:xfrm>
            <a:off x="3311025" y="3543315"/>
            <a:ext cx="5562279" cy="42598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1" name="Jobbra nyíl 10"/>
          <p:cNvSpPr/>
          <p:nvPr/>
        </p:nvSpPr>
        <p:spPr>
          <a:xfrm rot="10800000">
            <a:off x="6545490" y="4395984"/>
            <a:ext cx="2335145" cy="4275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2" name="Jobbra nyíl 11"/>
          <p:cNvSpPr/>
          <p:nvPr/>
        </p:nvSpPr>
        <p:spPr>
          <a:xfrm>
            <a:off x="6178610" y="1789537"/>
            <a:ext cx="2702026" cy="40577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8993616" y="1502842"/>
            <a:ext cx="110383" cy="43018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4" name="Lefelé nyíl 13"/>
          <p:cNvSpPr/>
          <p:nvPr/>
        </p:nvSpPr>
        <p:spPr>
          <a:xfrm>
            <a:off x="8494576" y="2294086"/>
            <a:ext cx="407329" cy="407329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5" name="Lefelé nyíl 14"/>
          <p:cNvSpPr/>
          <p:nvPr/>
        </p:nvSpPr>
        <p:spPr>
          <a:xfrm>
            <a:off x="3306614" y="3187262"/>
            <a:ext cx="407329" cy="407329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6" name="Lefelé nyíl 15"/>
          <p:cNvSpPr/>
          <p:nvPr/>
        </p:nvSpPr>
        <p:spPr>
          <a:xfrm>
            <a:off x="8468440" y="4016554"/>
            <a:ext cx="407329" cy="407329"/>
          </a:xfrm>
          <a:prstGeom prst="downArrow">
            <a:avLst/>
          </a:prstGeom>
          <a:solidFill>
            <a:srgbClr val="FF0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17" name="Jobbra nyíl 16"/>
          <p:cNvSpPr/>
          <p:nvPr/>
        </p:nvSpPr>
        <p:spPr>
          <a:xfrm rot="10800000">
            <a:off x="3264894" y="2675010"/>
            <a:ext cx="5608410" cy="4275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715295" y="273467"/>
            <a:ext cx="9326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UFOS </a:t>
            </a:r>
            <a:r>
              <a:rPr lang="hu-HU" sz="2800" dirty="0" err="1"/>
              <a:t>planned</a:t>
            </a:r>
            <a:r>
              <a:rPr lang="hu-HU" sz="2800" dirty="0"/>
              <a:t> </a:t>
            </a:r>
            <a:r>
              <a:rPr lang="hu-HU" sz="2800" dirty="0" err="1"/>
              <a:t>route</a:t>
            </a:r>
            <a:endParaRPr lang="hu-HU" sz="2800" dirty="0"/>
          </a:p>
        </p:txBody>
      </p:sp>
      <p:sp>
        <p:nvSpPr>
          <p:cNvPr id="5" name="Ellipszis 4"/>
          <p:cNvSpPr/>
          <p:nvPr/>
        </p:nvSpPr>
        <p:spPr>
          <a:xfrm>
            <a:off x="5587067" y="1452600"/>
            <a:ext cx="1076770" cy="1075547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5457141" y="1639576"/>
            <a:ext cx="13384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rgbClr val="C00000"/>
                </a:solidFill>
              </a:rPr>
              <a:t>Starting </a:t>
            </a:r>
            <a:r>
              <a:rPr lang="hu-HU" sz="2000" dirty="0" err="1">
                <a:solidFill>
                  <a:srgbClr val="C00000"/>
                </a:solidFill>
              </a:rPr>
              <a:t>point</a:t>
            </a:r>
            <a:endParaRPr lang="hu-HU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6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11397</TotalTime>
  <Words>18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JavaScript - UFO hunter game  UFOs route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Operators</dc:title>
  <dc:creator>. Eliot</dc:creator>
  <cp:lastModifiedBy>Alexander Karaneichev</cp:lastModifiedBy>
  <cp:revision>496</cp:revision>
  <dcterms:created xsi:type="dcterms:W3CDTF">2019-02-12T21:35:40Z</dcterms:created>
  <dcterms:modified xsi:type="dcterms:W3CDTF">2023-11-23T15:00:50Z</dcterms:modified>
</cp:coreProperties>
</file>