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96" r:id="rId2"/>
    <p:sldId id="307" r:id="rId3"/>
    <p:sldId id="308" r:id="rId4"/>
    <p:sldId id="30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59BC5-AC53-4485-A654-8CF24D708F86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80129-C96D-4B4F-B73E-B0546EAAA3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38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Bullet Collision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8073" y="339429"/>
            <a:ext cx="1929242" cy="807671"/>
          </a:xfrm>
        </p:spPr>
        <p:txBody>
          <a:bodyPr/>
          <a:lstStyle/>
          <a:p>
            <a:r>
              <a:rPr lang="hu-HU" sz="4000" dirty="0" err="1"/>
              <a:t>Hitbox</a:t>
            </a:r>
            <a:endParaRPr lang="hu-HU" sz="4000" dirty="0"/>
          </a:p>
        </p:txBody>
      </p:sp>
      <p:pic>
        <p:nvPicPr>
          <p:cNvPr id="70" name="Kép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17" y="4141817"/>
            <a:ext cx="2632305" cy="2003696"/>
          </a:xfrm>
          <a:prstGeom prst="rect">
            <a:avLst/>
          </a:prstGeom>
        </p:spPr>
      </p:pic>
      <p:sp>
        <p:nvSpPr>
          <p:cNvPr id="71" name="Téglalap 70"/>
          <p:cNvSpPr/>
          <p:nvPr/>
        </p:nvSpPr>
        <p:spPr>
          <a:xfrm>
            <a:off x="1990715" y="4141817"/>
            <a:ext cx="2632307" cy="2003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Szövegdoboz 71"/>
          <p:cNvSpPr txBox="1"/>
          <p:nvPr/>
        </p:nvSpPr>
        <p:spPr>
          <a:xfrm>
            <a:off x="1990715" y="3605924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/>
              <a:t>width</a:t>
            </a:r>
            <a:r>
              <a:rPr lang="hu-HU" sz="2800" dirty="0"/>
              <a:t> = 32 </a:t>
            </a:r>
            <a:r>
              <a:rPr lang="hu-HU" sz="2800" dirty="0" err="1"/>
              <a:t>px</a:t>
            </a:r>
            <a:endParaRPr lang="hu-HU" sz="2800" dirty="0"/>
          </a:p>
        </p:txBody>
      </p:sp>
      <p:sp>
        <p:nvSpPr>
          <p:cNvPr id="73" name="Szövegdoboz 72"/>
          <p:cNvSpPr txBox="1"/>
          <p:nvPr/>
        </p:nvSpPr>
        <p:spPr>
          <a:xfrm rot="16200000">
            <a:off x="3508483" y="4834589"/>
            <a:ext cx="27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height</a:t>
            </a:r>
            <a:r>
              <a:rPr lang="hu-HU" sz="2800" dirty="0"/>
              <a:t> = 24 </a:t>
            </a:r>
            <a:r>
              <a:rPr lang="hu-HU" sz="2800" dirty="0" err="1"/>
              <a:t>px</a:t>
            </a:r>
            <a:endParaRPr lang="hu-HU" sz="2800" dirty="0"/>
          </a:p>
        </p:txBody>
      </p:sp>
      <p:pic>
        <p:nvPicPr>
          <p:cNvPr id="69" name="Kép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54" y="3804689"/>
            <a:ext cx="2853244" cy="2382606"/>
          </a:xfrm>
          <a:prstGeom prst="rect">
            <a:avLst/>
          </a:prstGeom>
        </p:spPr>
      </p:pic>
      <p:sp>
        <p:nvSpPr>
          <p:cNvPr id="74" name="Téglalap 73"/>
          <p:cNvSpPr/>
          <p:nvPr/>
        </p:nvSpPr>
        <p:spPr>
          <a:xfrm>
            <a:off x="6914254" y="3804689"/>
            <a:ext cx="2853244" cy="238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Szövegdoboz 74"/>
          <p:cNvSpPr txBox="1"/>
          <p:nvPr/>
        </p:nvSpPr>
        <p:spPr>
          <a:xfrm>
            <a:off x="7098040" y="3281469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width</a:t>
            </a:r>
            <a:r>
              <a:rPr lang="hu-HU" sz="2800" dirty="0"/>
              <a:t> = 34 </a:t>
            </a:r>
            <a:r>
              <a:rPr lang="hu-HU" sz="2800" dirty="0" err="1"/>
              <a:t>px</a:t>
            </a:r>
            <a:endParaRPr lang="hu-HU" sz="2800" dirty="0"/>
          </a:p>
        </p:txBody>
      </p:sp>
      <p:sp>
        <p:nvSpPr>
          <p:cNvPr id="76" name="Szövegdoboz 75"/>
          <p:cNvSpPr txBox="1"/>
          <p:nvPr/>
        </p:nvSpPr>
        <p:spPr>
          <a:xfrm rot="16200000">
            <a:off x="8699950" y="4734381"/>
            <a:ext cx="27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height</a:t>
            </a:r>
            <a:r>
              <a:rPr lang="hu-HU" sz="2800" dirty="0"/>
              <a:t> = 28 </a:t>
            </a:r>
            <a:r>
              <a:rPr lang="hu-HU" sz="2800" dirty="0" err="1"/>
              <a:t>px</a:t>
            </a:r>
            <a:endParaRPr lang="hu-HU" sz="2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7325481" y="6187295"/>
            <a:ext cx="203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solidFill>
                  <a:srgbClr val="FFC000"/>
                </a:solidFill>
              </a:rPr>
              <a:t>spaceship</a:t>
            </a:r>
            <a:endParaRPr lang="hu-HU" sz="2800" dirty="0">
              <a:solidFill>
                <a:srgbClr val="FFC000"/>
              </a:solidFill>
            </a:endParaRPr>
          </a:p>
        </p:txBody>
      </p:sp>
      <p:sp>
        <p:nvSpPr>
          <p:cNvPr id="77" name="Szövegdoboz 76"/>
          <p:cNvSpPr txBox="1"/>
          <p:nvPr/>
        </p:nvSpPr>
        <p:spPr>
          <a:xfrm>
            <a:off x="2821208" y="6187295"/>
            <a:ext cx="10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rgbClr val="FFC000"/>
                </a:solidFill>
              </a:rPr>
              <a:t>UFO</a:t>
            </a:r>
          </a:p>
        </p:txBody>
      </p:sp>
      <p:sp>
        <p:nvSpPr>
          <p:cNvPr id="78" name="Téglalap 77"/>
          <p:cNvSpPr/>
          <p:nvPr/>
        </p:nvSpPr>
        <p:spPr>
          <a:xfrm>
            <a:off x="5479629" y="1778411"/>
            <a:ext cx="131497" cy="4979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Szövegdoboz 79"/>
          <p:cNvSpPr txBox="1"/>
          <p:nvPr/>
        </p:nvSpPr>
        <p:spPr>
          <a:xfrm>
            <a:off x="4641423" y="1255191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width</a:t>
            </a:r>
            <a:r>
              <a:rPr lang="hu-HU" sz="2800" dirty="0"/>
              <a:t> = 2 </a:t>
            </a:r>
            <a:r>
              <a:rPr lang="hu-HU" sz="2800" dirty="0" err="1"/>
              <a:t>px</a:t>
            </a:r>
            <a:endParaRPr lang="hu-HU" sz="2800" dirty="0"/>
          </a:p>
        </p:txBody>
      </p:sp>
      <p:sp>
        <p:nvSpPr>
          <p:cNvPr id="81" name="Szövegdoboz 80"/>
          <p:cNvSpPr txBox="1"/>
          <p:nvPr/>
        </p:nvSpPr>
        <p:spPr>
          <a:xfrm>
            <a:off x="5625424" y="1722740"/>
            <a:ext cx="27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height</a:t>
            </a:r>
            <a:r>
              <a:rPr lang="hu-HU" sz="2800" dirty="0"/>
              <a:t> = 6 </a:t>
            </a:r>
            <a:r>
              <a:rPr lang="hu-HU" sz="2800" dirty="0" err="1"/>
              <a:t>px</a:t>
            </a:r>
            <a:endParaRPr lang="hu-HU" sz="2800" dirty="0"/>
          </a:p>
        </p:txBody>
      </p:sp>
      <p:sp>
        <p:nvSpPr>
          <p:cNvPr id="82" name="Szövegdoboz 81"/>
          <p:cNvSpPr txBox="1"/>
          <p:nvPr/>
        </p:nvSpPr>
        <p:spPr>
          <a:xfrm>
            <a:off x="4934475" y="2306879"/>
            <a:ext cx="122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solidFill>
                  <a:srgbClr val="FFC000"/>
                </a:solidFill>
              </a:rPr>
              <a:t>bullet</a:t>
            </a:r>
            <a:endParaRPr lang="hu-HU" sz="2800" dirty="0">
              <a:solidFill>
                <a:srgbClr val="FFC0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42229" y="1251900"/>
            <a:ext cx="3416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 </a:t>
            </a:r>
            <a:r>
              <a:rPr lang="en-US" sz="2000" dirty="0" err="1"/>
              <a:t>hitbox</a:t>
            </a:r>
            <a:r>
              <a:rPr lang="en-US" sz="2000" dirty="0"/>
              <a:t> is an invisible box-like area that when penetrated, counts as a "hit".</a:t>
            </a:r>
            <a:endParaRPr lang="hu-HU" sz="2000" dirty="0"/>
          </a:p>
        </p:txBody>
      </p:sp>
      <p:sp>
        <p:nvSpPr>
          <p:cNvPr id="19" name="Téglalap 18"/>
          <p:cNvSpPr/>
          <p:nvPr/>
        </p:nvSpPr>
        <p:spPr>
          <a:xfrm>
            <a:off x="9361724" y="1738919"/>
            <a:ext cx="233594" cy="49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>
            <a:off x="8625614" y="1215699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width</a:t>
            </a:r>
            <a:r>
              <a:rPr lang="hu-HU" sz="2800" dirty="0"/>
              <a:t> = 4 </a:t>
            </a:r>
            <a:r>
              <a:rPr lang="hu-HU" sz="2800" dirty="0" err="1"/>
              <a:t>px</a:t>
            </a:r>
            <a:endParaRPr lang="hu-HU" sz="2800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609615" y="1683248"/>
            <a:ext cx="27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height</a:t>
            </a:r>
            <a:r>
              <a:rPr lang="hu-HU" sz="2800" dirty="0"/>
              <a:t> = 6 </a:t>
            </a:r>
            <a:r>
              <a:rPr lang="hu-HU" sz="2800" dirty="0" err="1"/>
              <a:t>px</a:t>
            </a:r>
            <a:endParaRPr lang="hu-HU" sz="2800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8918666" y="2267387"/>
            <a:ext cx="130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solidFill>
                  <a:srgbClr val="FFC000"/>
                </a:solidFill>
              </a:rPr>
              <a:t>bomb</a:t>
            </a:r>
            <a:endParaRPr lang="hu-H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4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Kép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38" y="1547770"/>
            <a:ext cx="4013934" cy="305538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8072" y="339429"/>
            <a:ext cx="3369735" cy="807671"/>
          </a:xfrm>
        </p:spPr>
        <p:txBody>
          <a:bodyPr/>
          <a:lstStyle/>
          <a:p>
            <a:r>
              <a:rPr lang="hu-HU" sz="4000" dirty="0" err="1"/>
              <a:t>Collision</a:t>
            </a:r>
            <a:endParaRPr lang="hu-HU" sz="4000" dirty="0"/>
          </a:p>
        </p:txBody>
      </p:sp>
      <p:sp>
        <p:nvSpPr>
          <p:cNvPr id="71" name="Téglalap 70"/>
          <p:cNvSpPr/>
          <p:nvPr/>
        </p:nvSpPr>
        <p:spPr>
          <a:xfrm>
            <a:off x="6186938" y="1547770"/>
            <a:ext cx="4013934" cy="3055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Szövegdoboz 76"/>
          <p:cNvSpPr txBox="1"/>
          <p:nvPr/>
        </p:nvSpPr>
        <p:spPr>
          <a:xfrm>
            <a:off x="7595511" y="1011880"/>
            <a:ext cx="10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rgbClr val="FFC000"/>
                </a:solidFill>
              </a:rPr>
              <a:t>UFO</a:t>
            </a:r>
          </a:p>
        </p:txBody>
      </p:sp>
      <p:sp>
        <p:nvSpPr>
          <p:cNvPr id="78" name="Téglalap 77"/>
          <p:cNvSpPr/>
          <p:nvPr/>
        </p:nvSpPr>
        <p:spPr>
          <a:xfrm>
            <a:off x="7590776" y="4382058"/>
            <a:ext cx="343928" cy="130250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Szövegdoboz 81"/>
          <p:cNvSpPr txBox="1"/>
          <p:nvPr/>
        </p:nvSpPr>
        <p:spPr>
          <a:xfrm>
            <a:off x="7909652" y="5249025"/>
            <a:ext cx="122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solidFill>
                  <a:srgbClr val="FFC000"/>
                </a:solidFill>
              </a:rPr>
              <a:t>bullet</a:t>
            </a:r>
            <a:endParaRPr lang="hu-HU" sz="2800" dirty="0">
              <a:solidFill>
                <a:srgbClr val="FFC000"/>
              </a:solidFill>
            </a:endParaRPr>
          </a:p>
        </p:txBody>
      </p:sp>
      <p:sp>
        <p:nvSpPr>
          <p:cNvPr id="3" name="Robbanás 1 2"/>
          <p:cNvSpPr/>
          <p:nvPr/>
        </p:nvSpPr>
        <p:spPr>
          <a:xfrm>
            <a:off x="2254686" y="3820438"/>
            <a:ext cx="4742536" cy="272424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>
                <a:solidFill>
                  <a:srgbClr val="C00000"/>
                </a:solidFill>
              </a:rPr>
              <a:t>Collision</a:t>
            </a:r>
            <a:endParaRPr lang="hu-HU" sz="2400" b="1" dirty="0">
              <a:solidFill>
                <a:srgbClr val="C00000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7267962" y="3902376"/>
            <a:ext cx="989556" cy="95499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388072" y="1535100"/>
            <a:ext cx="4509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Collision detection happens when two </a:t>
            </a:r>
            <a:r>
              <a:rPr lang="en-US" sz="2000" dirty="0" err="1"/>
              <a:t>hitboxes</a:t>
            </a:r>
            <a:r>
              <a:rPr lang="en-US" sz="2000" dirty="0"/>
              <a:t> penetrate</a:t>
            </a:r>
            <a:r>
              <a:rPr lang="hu-HU" sz="2000" dirty="0"/>
              <a:t> </a:t>
            </a:r>
            <a:r>
              <a:rPr lang="en-US" sz="2000" dirty="0"/>
              <a:t>each other</a:t>
            </a:r>
            <a:r>
              <a:rPr lang="hu-HU" sz="2000" dirty="0"/>
              <a:t> </a:t>
            </a:r>
            <a:r>
              <a:rPr lang="en-US" sz="2000" dirty="0"/>
              <a:t>in the virtual environment.  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10870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Kép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456" y="634530"/>
            <a:ext cx="2632305" cy="2003696"/>
          </a:xfrm>
          <a:prstGeom prst="rect">
            <a:avLst/>
          </a:prstGeom>
        </p:spPr>
      </p:pic>
      <p:sp>
        <p:nvSpPr>
          <p:cNvPr id="71" name="Téglalap 70"/>
          <p:cNvSpPr/>
          <p:nvPr/>
        </p:nvSpPr>
        <p:spPr>
          <a:xfrm>
            <a:off x="8842454" y="634530"/>
            <a:ext cx="2632307" cy="2003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Szövegdoboz 71"/>
          <p:cNvSpPr txBox="1"/>
          <p:nvPr/>
        </p:nvSpPr>
        <p:spPr>
          <a:xfrm>
            <a:off x="8842454" y="98637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/>
              <a:t>width</a:t>
            </a:r>
            <a:r>
              <a:rPr lang="hu-HU" sz="2800" dirty="0"/>
              <a:t> = 32 </a:t>
            </a:r>
            <a:r>
              <a:rPr lang="hu-HU" sz="2800" dirty="0" err="1"/>
              <a:t>px</a:t>
            </a:r>
            <a:endParaRPr lang="hu-HU" sz="2800" dirty="0"/>
          </a:p>
        </p:txBody>
      </p:sp>
      <p:sp>
        <p:nvSpPr>
          <p:cNvPr id="73" name="Szövegdoboz 72"/>
          <p:cNvSpPr txBox="1"/>
          <p:nvPr/>
        </p:nvSpPr>
        <p:spPr>
          <a:xfrm rot="16200000">
            <a:off x="10360222" y="1327302"/>
            <a:ext cx="27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height</a:t>
            </a:r>
            <a:r>
              <a:rPr lang="hu-HU" sz="2800" dirty="0"/>
              <a:t> = 24 </a:t>
            </a:r>
            <a:r>
              <a:rPr lang="hu-HU" sz="2800" dirty="0" err="1"/>
              <a:t>px</a:t>
            </a:r>
            <a:endParaRPr lang="hu-HU" sz="28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7813372" y="1881024"/>
            <a:ext cx="10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FFC000"/>
                </a:solidFill>
              </a:rPr>
              <a:t>UFO</a:t>
            </a:r>
          </a:p>
        </p:txBody>
      </p:sp>
      <p:sp>
        <p:nvSpPr>
          <p:cNvPr id="78" name="Téglalap 77"/>
          <p:cNvSpPr/>
          <p:nvPr/>
        </p:nvSpPr>
        <p:spPr>
          <a:xfrm>
            <a:off x="2454967" y="1057181"/>
            <a:ext cx="131497" cy="4979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Szövegdoboz 79"/>
          <p:cNvSpPr txBox="1"/>
          <p:nvPr/>
        </p:nvSpPr>
        <p:spPr>
          <a:xfrm>
            <a:off x="406255" y="467919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width</a:t>
            </a:r>
            <a:r>
              <a:rPr lang="hu-HU" sz="2800" dirty="0"/>
              <a:t> = 2 </a:t>
            </a:r>
            <a:r>
              <a:rPr lang="hu-HU" sz="2800" dirty="0" err="1"/>
              <a:t>px</a:t>
            </a:r>
            <a:endParaRPr lang="hu-HU" sz="2800" dirty="0"/>
          </a:p>
        </p:txBody>
      </p:sp>
      <p:sp>
        <p:nvSpPr>
          <p:cNvPr id="81" name="Szövegdoboz 80"/>
          <p:cNvSpPr txBox="1"/>
          <p:nvPr/>
        </p:nvSpPr>
        <p:spPr>
          <a:xfrm>
            <a:off x="9561" y="978767"/>
            <a:ext cx="25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height</a:t>
            </a:r>
            <a:r>
              <a:rPr lang="hu-HU" sz="2800" dirty="0"/>
              <a:t> = 6 </a:t>
            </a:r>
            <a:r>
              <a:rPr lang="hu-HU" sz="2800" dirty="0" err="1"/>
              <a:t>px</a:t>
            </a:r>
            <a:endParaRPr lang="hu-HU" sz="2800" dirty="0"/>
          </a:p>
        </p:txBody>
      </p:sp>
      <p:sp>
        <p:nvSpPr>
          <p:cNvPr id="82" name="Szövegdoboz 81"/>
          <p:cNvSpPr txBox="1"/>
          <p:nvPr/>
        </p:nvSpPr>
        <p:spPr>
          <a:xfrm>
            <a:off x="2548310" y="770475"/>
            <a:ext cx="122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err="1">
                <a:solidFill>
                  <a:srgbClr val="FFC000"/>
                </a:solidFill>
              </a:rPr>
              <a:t>bullet</a:t>
            </a:r>
            <a:endParaRPr lang="hu-HU" sz="2800" b="1" dirty="0">
              <a:solidFill>
                <a:srgbClr val="FFC00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669440" y="3019796"/>
            <a:ext cx="6136358" cy="23083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sz="2400" dirty="0"/>
          </a:p>
          <a:p>
            <a:r>
              <a:rPr lang="hu-HU" sz="2400" dirty="0" err="1"/>
              <a:t>if</a:t>
            </a:r>
            <a:r>
              <a:rPr lang="hu-HU" sz="2400" dirty="0"/>
              <a:t>(</a:t>
            </a:r>
            <a:r>
              <a:rPr lang="hu-HU" sz="2400" dirty="0" err="1"/>
              <a:t>bullet.x</a:t>
            </a:r>
            <a:r>
              <a:rPr lang="hu-HU" sz="2400" dirty="0"/>
              <a:t>+1 &gt;= (</a:t>
            </a:r>
            <a:r>
              <a:rPr lang="hu-HU" sz="2400" dirty="0" err="1"/>
              <a:t>ufo.x</a:t>
            </a:r>
            <a:r>
              <a:rPr lang="hu-HU" sz="2400" dirty="0"/>
              <a:t> - </a:t>
            </a:r>
            <a:r>
              <a:rPr lang="hu-HU" sz="2400" dirty="0" err="1"/>
              <a:t>ufo.width</a:t>
            </a:r>
            <a:r>
              <a:rPr lang="hu-HU" sz="2400" dirty="0"/>
              <a:t>/2)  &amp;&amp; </a:t>
            </a:r>
          </a:p>
          <a:p>
            <a:r>
              <a:rPr lang="hu-HU" sz="2400" dirty="0"/>
              <a:t>   bullet.x-1  &lt;= (</a:t>
            </a:r>
            <a:r>
              <a:rPr lang="hu-HU" sz="2400" dirty="0" err="1"/>
              <a:t>ufo.x</a:t>
            </a:r>
            <a:r>
              <a:rPr lang="hu-HU" sz="2400" dirty="0"/>
              <a:t> + </a:t>
            </a:r>
            <a:r>
              <a:rPr lang="hu-HU" sz="2400" dirty="0" err="1"/>
              <a:t>ufo.width</a:t>
            </a:r>
            <a:r>
              <a:rPr lang="hu-HU" sz="2400" dirty="0"/>
              <a:t>/2) &amp;&amp;</a:t>
            </a:r>
          </a:p>
          <a:p>
            <a:r>
              <a:rPr lang="hu-HU" sz="2400" dirty="0"/>
              <a:t>   </a:t>
            </a:r>
            <a:r>
              <a:rPr lang="hu-HU" sz="2400" dirty="0" err="1"/>
              <a:t>bullet.y</a:t>
            </a:r>
            <a:r>
              <a:rPr lang="hu-HU" sz="2400" dirty="0"/>
              <a:t>     &gt;= (</a:t>
            </a:r>
            <a:r>
              <a:rPr lang="hu-HU" sz="2400" dirty="0" err="1"/>
              <a:t>ufo.y</a:t>
            </a:r>
            <a:r>
              <a:rPr lang="hu-HU" sz="2400" dirty="0"/>
              <a:t> - </a:t>
            </a:r>
            <a:r>
              <a:rPr lang="hu-HU" sz="2400" dirty="0" err="1"/>
              <a:t>ufo.height</a:t>
            </a:r>
            <a:r>
              <a:rPr lang="hu-HU" sz="2400" dirty="0"/>
              <a:t>/2) &amp;&amp; </a:t>
            </a:r>
          </a:p>
          <a:p>
            <a:r>
              <a:rPr lang="hu-HU" sz="2400" dirty="0"/>
              <a:t>   bullet.y-6  &lt;= (</a:t>
            </a:r>
            <a:r>
              <a:rPr lang="hu-HU" sz="2400" dirty="0" err="1"/>
              <a:t>ufo.y</a:t>
            </a:r>
            <a:r>
              <a:rPr lang="hu-HU" sz="2400" dirty="0"/>
              <a:t> + </a:t>
            </a:r>
            <a:r>
              <a:rPr lang="hu-HU" sz="2400" dirty="0" err="1"/>
              <a:t>ufo.height</a:t>
            </a:r>
            <a:r>
              <a:rPr lang="hu-HU" sz="2400" dirty="0"/>
              <a:t>/2))</a:t>
            </a:r>
          </a:p>
          <a:p>
            <a:endParaRPr lang="hu-HU" sz="2400" dirty="0"/>
          </a:p>
        </p:txBody>
      </p:sp>
      <p:sp>
        <p:nvSpPr>
          <p:cNvPr id="24" name="Folyamatábra: Bekötés 23"/>
          <p:cNvSpPr/>
          <p:nvPr/>
        </p:nvSpPr>
        <p:spPr>
          <a:xfrm>
            <a:off x="10046974" y="1526060"/>
            <a:ext cx="223267" cy="22326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olyamatábra: Bekötés 24"/>
          <p:cNvSpPr/>
          <p:nvPr/>
        </p:nvSpPr>
        <p:spPr>
          <a:xfrm>
            <a:off x="2410341" y="1468767"/>
            <a:ext cx="223267" cy="22326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7398712" y="434475"/>
            <a:ext cx="1222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rgbClr val="FFC000"/>
                </a:solidFill>
              </a:rPr>
              <a:t>ufo.x</a:t>
            </a:r>
            <a:r>
              <a:rPr lang="hu-HU" sz="2400" dirty="0">
                <a:solidFill>
                  <a:srgbClr val="FFC000"/>
                </a:solidFill>
              </a:rPr>
              <a:t>, </a:t>
            </a:r>
            <a:r>
              <a:rPr lang="hu-HU" sz="2400" dirty="0" err="1">
                <a:solidFill>
                  <a:srgbClr val="FFC000"/>
                </a:solidFill>
              </a:rPr>
              <a:t>ufo.y</a:t>
            </a:r>
            <a:endParaRPr lang="hu-HU" sz="2400" dirty="0">
              <a:solidFill>
                <a:srgbClr val="FFC000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2581917" y="1853320"/>
            <a:ext cx="1422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rgbClr val="FFC000"/>
                </a:solidFill>
              </a:rPr>
              <a:t>bullet.x</a:t>
            </a:r>
            <a:r>
              <a:rPr lang="hu-HU" sz="2400" dirty="0">
                <a:solidFill>
                  <a:srgbClr val="FFC000"/>
                </a:solidFill>
              </a:rPr>
              <a:t>, </a:t>
            </a:r>
            <a:r>
              <a:rPr lang="hu-HU" sz="2400" dirty="0" err="1">
                <a:solidFill>
                  <a:srgbClr val="FFC000"/>
                </a:solidFill>
              </a:rPr>
              <a:t>bullet.y</a:t>
            </a:r>
            <a:endParaRPr lang="hu-HU" sz="2400" dirty="0">
              <a:solidFill>
                <a:srgbClr val="FFC000"/>
              </a:solidFill>
            </a:endParaRPr>
          </a:p>
        </p:txBody>
      </p:sp>
      <p:sp>
        <p:nvSpPr>
          <p:cNvPr id="8" name="Jobbra nyíl 7"/>
          <p:cNvSpPr/>
          <p:nvPr/>
        </p:nvSpPr>
        <p:spPr>
          <a:xfrm rot="1663718">
            <a:off x="8291182" y="983150"/>
            <a:ext cx="1769024" cy="368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Jobbra nyíl 28"/>
          <p:cNvSpPr/>
          <p:nvPr/>
        </p:nvSpPr>
        <p:spPr>
          <a:xfrm rot="12902465">
            <a:off x="2600069" y="1622034"/>
            <a:ext cx="489508" cy="334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616" y="2991138"/>
            <a:ext cx="780477" cy="634138"/>
          </a:xfrm>
          <a:prstGeom prst="rect">
            <a:avLst/>
          </a:prstGeom>
        </p:spPr>
      </p:pic>
      <p:pic>
        <p:nvPicPr>
          <p:cNvPr id="31" name="Kép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566" y="3870142"/>
            <a:ext cx="780477" cy="634138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990" y="4911984"/>
            <a:ext cx="780477" cy="634138"/>
          </a:xfrm>
          <a:prstGeom prst="rect">
            <a:avLst/>
          </a:prstGeom>
        </p:spPr>
      </p:pic>
      <p:pic>
        <p:nvPicPr>
          <p:cNvPr id="33" name="Kép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63" y="5778462"/>
            <a:ext cx="780477" cy="634138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>
          <a:xfrm>
            <a:off x="9936089" y="2991138"/>
            <a:ext cx="818427" cy="634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/>
          <p:cNvSpPr/>
          <p:nvPr/>
        </p:nvSpPr>
        <p:spPr>
          <a:xfrm>
            <a:off x="9948616" y="3864948"/>
            <a:ext cx="818427" cy="634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 35"/>
          <p:cNvSpPr/>
          <p:nvPr/>
        </p:nvSpPr>
        <p:spPr>
          <a:xfrm>
            <a:off x="9986566" y="4911984"/>
            <a:ext cx="818427" cy="634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églalap 36"/>
          <p:cNvSpPr/>
          <p:nvPr/>
        </p:nvSpPr>
        <p:spPr>
          <a:xfrm>
            <a:off x="9986938" y="5778462"/>
            <a:ext cx="818427" cy="634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9760354" y="2991138"/>
            <a:ext cx="162838" cy="6341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 38"/>
          <p:cNvSpPr/>
          <p:nvPr/>
        </p:nvSpPr>
        <p:spPr>
          <a:xfrm>
            <a:off x="10774688" y="3864948"/>
            <a:ext cx="162838" cy="6341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Téglalap 40"/>
          <p:cNvSpPr/>
          <p:nvPr/>
        </p:nvSpPr>
        <p:spPr>
          <a:xfrm>
            <a:off x="9979548" y="6410463"/>
            <a:ext cx="832718" cy="17427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 41"/>
          <p:cNvSpPr/>
          <p:nvPr/>
        </p:nvSpPr>
        <p:spPr>
          <a:xfrm>
            <a:off x="9980616" y="4729748"/>
            <a:ext cx="832718" cy="17427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 42"/>
          <p:cNvSpPr/>
          <p:nvPr/>
        </p:nvSpPr>
        <p:spPr>
          <a:xfrm>
            <a:off x="1187775" y="2160659"/>
            <a:ext cx="239554" cy="907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églalap 46"/>
          <p:cNvSpPr/>
          <p:nvPr/>
        </p:nvSpPr>
        <p:spPr>
          <a:xfrm>
            <a:off x="1187775" y="3277535"/>
            <a:ext cx="239554" cy="907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47"/>
          <p:cNvSpPr/>
          <p:nvPr/>
        </p:nvSpPr>
        <p:spPr>
          <a:xfrm>
            <a:off x="1187776" y="5797323"/>
            <a:ext cx="239554" cy="907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Téglalap 48"/>
          <p:cNvSpPr/>
          <p:nvPr/>
        </p:nvSpPr>
        <p:spPr>
          <a:xfrm>
            <a:off x="1187775" y="4368366"/>
            <a:ext cx="239554" cy="907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Téglalap 49"/>
          <p:cNvSpPr/>
          <p:nvPr/>
        </p:nvSpPr>
        <p:spPr>
          <a:xfrm>
            <a:off x="1426048" y="2160659"/>
            <a:ext cx="127180" cy="908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/>
          <p:cNvSpPr/>
          <p:nvPr/>
        </p:nvSpPr>
        <p:spPr>
          <a:xfrm>
            <a:off x="1061922" y="3276542"/>
            <a:ext cx="127180" cy="908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églalap 51"/>
          <p:cNvSpPr/>
          <p:nvPr/>
        </p:nvSpPr>
        <p:spPr>
          <a:xfrm>
            <a:off x="1189683" y="5631815"/>
            <a:ext cx="232766" cy="164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églalap 52"/>
          <p:cNvSpPr/>
          <p:nvPr/>
        </p:nvSpPr>
        <p:spPr>
          <a:xfrm>
            <a:off x="1191771" y="5270649"/>
            <a:ext cx="232766" cy="164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2931091" y="3276542"/>
            <a:ext cx="1515649" cy="17964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églalap 55"/>
          <p:cNvSpPr/>
          <p:nvPr/>
        </p:nvSpPr>
        <p:spPr>
          <a:xfrm>
            <a:off x="4979794" y="3283767"/>
            <a:ext cx="3001603" cy="17964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Egyenes összekötő nyíllal 13"/>
          <p:cNvCxnSpPr/>
          <p:nvPr/>
        </p:nvCxnSpPr>
        <p:spPr>
          <a:xfrm>
            <a:off x="1778696" y="2855934"/>
            <a:ext cx="945017" cy="76934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/>
          <p:nvPr/>
        </p:nvCxnSpPr>
        <p:spPr>
          <a:xfrm>
            <a:off x="1778696" y="3864948"/>
            <a:ext cx="1117426" cy="9986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61"/>
          <p:cNvCxnSpPr/>
          <p:nvPr/>
        </p:nvCxnSpPr>
        <p:spPr>
          <a:xfrm flipV="1">
            <a:off x="1778696" y="4368366"/>
            <a:ext cx="1117426" cy="47192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/>
          <p:nvPr/>
        </p:nvCxnSpPr>
        <p:spPr>
          <a:xfrm flipV="1">
            <a:off x="1778696" y="4809960"/>
            <a:ext cx="1117426" cy="12115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67"/>
          <p:cNvCxnSpPr/>
          <p:nvPr/>
        </p:nvCxnSpPr>
        <p:spPr>
          <a:xfrm flipH="1">
            <a:off x="8512893" y="3361778"/>
            <a:ext cx="1046784" cy="26349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/>
          <p:cNvCxnSpPr/>
          <p:nvPr/>
        </p:nvCxnSpPr>
        <p:spPr>
          <a:xfrm flipH="1" flipV="1">
            <a:off x="8512894" y="4024161"/>
            <a:ext cx="1159689" cy="15785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nyíllal 82"/>
          <p:cNvCxnSpPr/>
          <p:nvPr/>
        </p:nvCxnSpPr>
        <p:spPr>
          <a:xfrm flipH="1" flipV="1">
            <a:off x="8621590" y="4348829"/>
            <a:ext cx="1050993" cy="7712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/>
          <p:cNvCxnSpPr/>
          <p:nvPr/>
        </p:nvCxnSpPr>
        <p:spPr>
          <a:xfrm flipH="1" flipV="1">
            <a:off x="8307073" y="4756331"/>
            <a:ext cx="1365510" cy="13867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Kép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95" y="375423"/>
            <a:ext cx="2152161" cy="1793467"/>
          </a:xfrm>
          <a:prstGeom prst="rect">
            <a:avLst/>
          </a:prstGeom>
        </p:spPr>
      </p:pic>
      <p:sp>
        <p:nvSpPr>
          <p:cNvPr id="88" name="Szövegdoboz 87"/>
          <p:cNvSpPr txBox="1"/>
          <p:nvPr/>
        </p:nvSpPr>
        <p:spPr>
          <a:xfrm>
            <a:off x="4360464" y="82175"/>
            <a:ext cx="5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</a:t>
            </a:r>
          </a:p>
        </p:txBody>
      </p:sp>
      <p:cxnSp>
        <p:nvCxnSpPr>
          <p:cNvPr id="89" name="Egyenes összekötő nyíllal 88"/>
          <p:cNvCxnSpPr/>
          <p:nvPr/>
        </p:nvCxnSpPr>
        <p:spPr>
          <a:xfrm>
            <a:off x="4823779" y="211272"/>
            <a:ext cx="67036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nyíllal 89"/>
          <p:cNvCxnSpPr/>
          <p:nvPr/>
        </p:nvCxnSpPr>
        <p:spPr>
          <a:xfrm flipH="1">
            <a:off x="4465725" y="541295"/>
            <a:ext cx="19123" cy="5595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ím 1"/>
          <p:cNvSpPr>
            <a:spLocks noGrp="1"/>
          </p:cNvSpPr>
          <p:nvPr>
            <p:ph type="title"/>
          </p:nvPr>
        </p:nvSpPr>
        <p:spPr>
          <a:xfrm>
            <a:off x="1553228" y="5543616"/>
            <a:ext cx="8207126" cy="807671"/>
          </a:xfrm>
        </p:spPr>
        <p:txBody>
          <a:bodyPr/>
          <a:lstStyle/>
          <a:p>
            <a:pPr algn="ctr"/>
            <a:r>
              <a:rPr lang="hu-HU" sz="4000" dirty="0" err="1"/>
              <a:t>Calculation</a:t>
            </a:r>
            <a:r>
              <a:rPr lang="hu-HU" sz="4000" dirty="0"/>
              <a:t> of </a:t>
            </a:r>
            <a:r>
              <a:rPr lang="hu-HU" sz="4000" dirty="0" err="1"/>
              <a:t>collision</a:t>
            </a:r>
            <a:br>
              <a:rPr lang="hu-HU" sz="4000" dirty="0"/>
            </a:br>
            <a:r>
              <a:rPr lang="hu-HU" sz="4000" dirty="0"/>
              <a:t> </a:t>
            </a:r>
            <a:r>
              <a:rPr lang="hu-HU" sz="4000" dirty="0" err="1"/>
              <a:t>example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50390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11597</TotalTime>
  <Words>194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JavaScript - UFO hunter game  Bullet Collision</vt:lpstr>
      <vt:lpstr>Hitbox</vt:lpstr>
      <vt:lpstr>Collision</vt:lpstr>
      <vt:lpstr>Calculation of collision 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506</cp:revision>
  <dcterms:created xsi:type="dcterms:W3CDTF">2019-02-12T21:35:40Z</dcterms:created>
  <dcterms:modified xsi:type="dcterms:W3CDTF">2023-11-23T15:02:20Z</dcterms:modified>
</cp:coreProperties>
</file>