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6" r:id="rId2"/>
    <p:sldId id="30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873" autoAdjust="0"/>
  </p:normalViewPr>
  <p:slideViewPr>
    <p:cSldViewPr snapToGrid="0">
      <p:cViewPr varScale="1">
        <p:scale>
          <a:sx n="64" d="100"/>
          <a:sy n="64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9A839-917A-4AC8-A7CA-3A83DD46EC98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68B4-5694-4383-960A-1FEAF9685F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12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Playing Boundaries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8028106" cy="807671"/>
          </a:xfrm>
        </p:spPr>
        <p:txBody>
          <a:bodyPr/>
          <a:lstStyle/>
          <a:p>
            <a:r>
              <a:rPr lang="en-US" sz="4000" dirty="0"/>
              <a:t>The active playing field</a:t>
            </a:r>
            <a:endParaRPr lang="hu-HU" sz="40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220129" y="6322758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Canvas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2471404"/>
            <a:ext cx="4622800" cy="38523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56" y="4232995"/>
            <a:ext cx="2219635" cy="140037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59" y="3463634"/>
            <a:ext cx="4667901" cy="62873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3389745" y="191974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900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426330" y="421290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750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2094346" y="2992579"/>
            <a:ext cx="3629891" cy="287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/>
          <p:cNvSpPr txBox="1"/>
          <p:nvPr/>
        </p:nvSpPr>
        <p:spPr>
          <a:xfrm>
            <a:off x="1192948" y="2104410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>
            <a:stCxn id="41" idx="3"/>
          </p:cNvCxnSpPr>
          <p:nvPr/>
        </p:nvCxnSpPr>
        <p:spPr>
          <a:xfrm>
            <a:off x="1617822" y="2289076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1340728" y="2530323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3389745" y="255859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700 </a:t>
            </a:r>
            <a:r>
              <a:rPr lang="hu-HU" b="1" dirty="0" err="1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2094346" y="386366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500 </a:t>
            </a:r>
            <a:r>
              <a:rPr lang="hu-HU" b="1" dirty="0" err="1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51" name="Egyenes összekötő nyíllal 50"/>
          <p:cNvCxnSpPr/>
          <p:nvPr/>
        </p:nvCxnSpPr>
        <p:spPr>
          <a:xfrm>
            <a:off x="4828310" y="2530323"/>
            <a:ext cx="0" cy="397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/>
          <p:cNvSpPr txBox="1"/>
          <p:nvPr/>
        </p:nvSpPr>
        <p:spPr>
          <a:xfrm>
            <a:off x="4832929" y="2532083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top: 150</a:t>
            </a:r>
          </a:p>
        </p:txBody>
      </p:sp>
      <p:cxnSp>
        <p:nvCxnSpPr>
          <p:cNvPr id="53" name="Egyenes összekötő nyíllal 52"/>
          <p:cNvCxnSpPr/>
          <p:nvPr/>
        </p:nvCxnSpPr>
        <p:spPr>
          <a:xfrm>
            <a:off x="4694383" y="2526905"/>
            <a:ext cx="42416" cy="325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zövegdoboz 55"/>
          <p:cNvSpPr txBox="1"/>
          <p:nvPr/>
        </p:nvSpPr>
        <p:spPr>
          <a:xfrm>
            <a:off x="4627422" y="3850958"/>
            <a:ext cx="11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bottom</a:t>
            </a:r>
            <a:r>
              <a:rPr lang="hu-HU" dirty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650</a:t>
            </a:r>
          </a:p>
        </p:txBody>
      </p:sp>
      <p:cxnSp>
        <p:nvCxnSpPr>
          <p:cNvPr id="57" name="Egyenes összekötő nyíllal 56"/>
          <p:cNvCxnSpPr/>
          <p:nvPr/>
        </p:nvCxnSpPr>
        <p:spPr>
          <a:xfrm flipV="1">
            <a:off x="1585497" y="5578761"/>
            <a:ext cx="462669" cy="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081523" y="5367004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left</a:t>
            </a:r>
            <a:r>
              <a:rPr lang="hu-HU" dirty="0">
                <a:solidFill>
                  <a:srgbClr val="FF0000"/>
                </a:solidFill>
              </a:rPr>
              <a:t>: 100</a:t>
            </a:r>
          </a:p>
        </p:txBody>
      </p:sp>
      <p:cxnSp>
        <p:nvCxnSpPr>
          <p:cNvPr id="60" name="Egyenes összekötő nyíllal 59"/>
          <p:cNvCxnSpPr/>
          <p:nvPr/>
        </p:nvCxnSpPr>
        <p:spPr>
          <a:xfrm flipV="1">
            <a:off x="1585497" y="5975929"/>
            <a:ext cx="4138740" cy="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2081523" y="5945168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right: 800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23" y="3043581"/>
            <a:ext cx="315520" cy="256360"/>
          </a:xfrm>
          <a:prstGeom prst="rect">
            <a:avLst/>
          </a:prstGeom>
        </p:spPr>
      </p:pic>
      <p:cxnSp>
        <p:nvCxnSpPr>
          <p:cNvPr id="64" name="Egyenes összekötő nyíllal 63"/>
          <p:cNvCxnSpPr/>
          <p:nvPr/>
        </p:nvCxnSpPr>
        <p:spPr>
          <a:xfrm flipV="1">
            <a:off x="2155523" y="3343567"/>
            <a:ext cx="3504058" cy="18472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églalap 64"/>
          <p:cNvSpPr/>
          <p:nvPr/>
        </p:nvSpPr>
        <p:spPr>
          <a:xfrm>
            <a:off x="1567873" y="2471403"/>
            <a:ext cx="4622799" cy="3852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6756939" y="3463634"/>
            <a:ext cx="406400" cy="62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758608" y="4232995"/>
            <a:ext cx="406400" cy="14003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övegdoboz 67"/>
          <p:cNvSpPr txBox="1"/>
          <p:nvPr/>
        </p:nvSpPr>
        <p:spPr>
          <a:xfrm>
            <a:off x="6756939" y="1642745"/>
            <a:ext cx="50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active playing field within the canvas is delimited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0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 L 0.26185 -0.0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6185 0 " pathEditMode="relative" rAng="0" ptsTypes="AA">
                                      <p:cBhvr>
                                        <p:cTn id="9" dur="6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11382</TotalTime>
  <Words>49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JavaScript - UFO hunter game  Playing Boundaries</vt:lpstr>
      <vt:lpstr>The active playing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502</cp:revision>
  <dcterms:created xsi:type="dcterms:W3CDTF">2019-02-12T21:35:40Z</dcterms:created>
  <dcterms:modified xsi:type="dcterms:W3CDTF">2023-11-23T15:04:11Z</dcterms:modified>
</cp:coreProperties>
</file>