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  <p:sldId id="30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087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Epilogue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3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782" y="452718"/>
            <a:ext cx="11409777" cy="807671"/>
          </a:xfrm>
        </p:spPr>
        <p:txBody>
          <a:bodyPr/>
          <a:lstStyle/>
          <a:p>
            <a:pPr algn="ctr"/>
            <a:r>
              <a:rPr lang="hu-HU" sz="4000" dirty="0" err="1"/>
              <a:t>Epilogue</a:t>
            </a:r>
            <a:endParaRPr lang="hu-HU" sz="4000" dirty="0"/>
          </a:p>
        </p:txBody>
      </p:sp>
      <p:sp>
        <p:nvSpPr>
          <p:cNvPr id="44" name="Szövegdoboz 43"/>
          <p:cNvSpPr txBox="1"/>
          <p:nvPr/>
        </p:nvSpPr>
        <p:spPr>
          <a:xfrm>
            <a:off x="-1" y="2577537"/>
            <a:ext cx="12192001" cy="317009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rgbClr val="FFC000"/>
                </a:solidFill>
              </a:rPr>
              <a:t>I want to encourage you to study our completed code, and feel free to change the game according to your taste and ideas, because you can learn a lot from these. </a:t>
            </a:r>
            <a:endParaRPr lang="hu-HU" sz="2000" dirty="0">
              <a:solidFill>
                <a:srgbClr val="FFC000"/>
              </a:solidFill>
            </a:endParaRPr>
          </a:p>
          <a:p>
            <a:pPr marL="342900" indent="-342900" algn="ctr">
              <a:buFontTx/>
              <a:buChar char="-"/>
            </a:pPr>
            <a:endParaRPr lang="en-US" sz="2000" dirty="0"/>
          </a:p>
          <a:p>
            <a:pPr marL="342900" indent="-342900" algn="ctr">
              <a:buFontTx/>
              <a:buChar char="-"/>
            </a:pPr>
            <a:r>
              <a:rPr lang="en-US" sz="2000" dirty="0"/>
              <a:t>If you ever get stuck, use your browser's inspect (developer) mode to find out the reason.</a:t>
            </a:r>
            <a:endParaRPr lang="hu-HU" sz="2000" dirty="0"/>
          </a:p>
          <a:p>
            <a:pPr marL="342900" indent="-342900" algn="ctr">
              <a:buFontTx/>
              <a:buChar char="-"/>
            </a:pPr>
            <a:endParaRPr lang="en-US" sz="2000" dirty="0"/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rgbClr val="FFC000"/>
                </a:solidFill>
              </a:rPr>
              <a:t>Code as much as you can, because practice brings confident knowledge.</a:t>
            </a:r>
            <a:endParaRPr lang="hu-HU" sz="2000" dirty="0">
              <a:solidFill>
                <a:srgbClr val="FFC000"/>
              </a:solidFill>
            </a:endParaRPr>
          </a:p>
          <a:p>
            <a:pPr marL="342900" indent="-342900" algn="ctr">
              <a:buFontTx/>
              <a:buChar char="-"/>
            </a:pPr>
            <a:endParaRPr lang="en-US" sz="2000" dirty="0"/>
          </a:p>
          <a:p>
            <a:pPr algn="ctr"/>
            <a:r>
              <a:rPr lang="en-US" sz="2000" dirty="0"/>
              <a:t>- In programming you can always go deeper in every topic, so if you want to expand your knowledge on a specific subject you should continue with a book or a course focusing on that concrete aspect.</a:t>
            </a:r>
            <a:endParaRPr lang="hu-HU" sz="20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427290" y="1233319"/>
            <a:ext cx="11340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Congratulations on completing the game. Both </a:t>
            </a:r>
            <a:r>
              <a:rPr lang="en-US" sz="2000" dirty="0" err="1"/>
              <a:t>Javascript</a:t>
            </a:r>
            <a:r>
              <a:rPr lang="en-US" sz="2000" dirty="0"/>
              <a:t> programming and game making are interesting topics. So I hope you found </a:t>
            </a:r>
            <a:r>
              <a:rPr lang="en-US" sz="2000" dirty="0" err="1"/>
              <a:t>th</a:t>
            </a:r>
            <a:r>
              <a:rPr lang="hu-HU" sz="2000" dirty="0"/>
              <a:t>is</a:t>
            </a:r>
            <a:r>
              <a:rPr lang="en-US" sz="2000" dirty="0"/>
              <a:t> game development useful and it was enjoyable for you. Finally a couple words of advice </a:t>
            </a:r>
            <a:r>
              <a:rPr lang="hu-HU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073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 animBg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10090</TotalTime>
  <Words>159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Epilogue</vt:lpstr>
      <vt:lpstr>Epilogue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436</cp:revision>
  <dcterms:created xsi:type="dcterms:W3CDTF">2019-02-12T21:35:40Z</dcterms:created>
  <dcterms:modified xsi:type="dcterms:W3CDTF">2023-11-23T15:06:10Z</dcterms:modified>
</cp:coreProperties>
</file>