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3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3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3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4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4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4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8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5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5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8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61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62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6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72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75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78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9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82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83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84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82" r:id="rId5"/>
    <p:sldId id="274" r:id="rId6"/>
    <p:sldId id="276" r:id="rId7"/>
    <p:sldId id="275" r:id="rId8"/>
    <p:sldId id="277" r:id="rId9"/>
    <p:sldId id="283" r:id="rId10"/>
    <p:sldId id="289" r:id="rId11"/>
    <p:sldId id="313" r:id="rId12"/>
    <p:sldId id="279" r:id="rId13"/>
    <p:sldId id="288" r:id="rId14"/>
    <p:sldId id="284" r:id="rId15"/>
    <p:sldId id="285" r:id="rId16"/>
    <p:sldId id="290" r:id="rId17"/>
    <p:sldId id="291" r:id="rId18"/>
    <p:sldId id="287" r:id="rId19"/>
    <p:sldId id="292" r:id="rId20"/>
    <p:sldId id="310" r:id="rId21"/>
    <p:sldId id="308" r:id="rId22"/>
    <p:sldId id="298" r:id="rId23"/>
    <p:sldId id="311" r:id="rId24"/>
    <p:sldId id="312" r:id="rId25"/>
    <p:sldId id="305" r:id="rId26"/>
    <p:sldId id="303" r:id="rId27"/>
    <p:sldId id="295" r:id="rId28"/>
    <p:sldId id="306" r:id="rId29"/>
    <p:sldId id="307" r:id="rId30"/>
    <p:sldId id="299" r:id="rId31"/>
    <p:sldId id="304" r:id="rId32"/>
    <p:sldId id="309" r:id="rId33"/>
    <p:sldId id="302" r:id="rId34"/>
    <p:sldId id="301" r:id="rId35"/>
    <p:sldId id="294" r:id="rId36"/>
    <p:sldId id="296" r:id="rId37"/>
    <p:sldId id="297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50476-1DA9-4DF5-8FEF-9BA3C4E4756F}" v="63" dt="2023-07-27T16:59:15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9" autoAdjust="0"/>
    <p:restoredTop sz="94660"/>
  </p:normalViewPr>
  <p:slideViewPr>
    <p:cSldViewPr snapToGrid="0">
      <p:cViewPr>
        <p:scale>
          <a:sx n="146" d="100"/>
          <a:sy n="146" d="100"/>
        </p:scale>
        <p:origin x="3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rlow, James (IFPRI)" userId="21a02b6a-1baf-4aa4-bf75-185c8473c16f" providerId="ADAL" clId="{4FEDDF28-CB93-4FE7-96AA-24A747E02ADE}"/>
    <pc:docChg chg="modSld">
      <pc:chgData name="Thurlow, James (IFPRI)" userId="21a02b6a-1baf-4aa4-bf75-185c8473c16f" providerId="ADAL" clId="{4FEDDF28-CB93-4FE7-96AA-24A747E02ADE}" dt="2023-07-28T11:52:43.205" v="1" actId="20577"/>
      <pc:docMkLst>
        <pc:docMk/>
      </pc:docMkLst>
      <pc:sldChg chg="modSp mod">
        <pc:chgData name="Thurlow, James (IFPRI)" userId="21a02b6a-1baf-4aa4-bf75-185c8473c16f" providerId="ADAL" clId="{4FEDDF28-CB93-4FE7-96AA-24A747E02ADE}" dt="2023-07-28T11:52:43.205" v="1" actId="20577"/>
        <pc:sldMkLst>
          <pc:docMk/>
          <pc:sldMk cId="3047460844" sldId="267"/>
        </pc:sldMkLst>
        <pc:spChg chg="mod">
          <ac:chgData name="Thurlow, James (IFPRI)" userId="21a02b6a-1baf-4aa4-bf75-185c8473c16f" providerId="ADAL" clId="{4FEDDF28-CB93-4FE7-96AA-24A747E02ADE}" dt="2023-07-28T11:52:43.205" v="1" actId="20577"/>
          <ac:spMkLst>
            <pc:docMk/>
            <pc:sldMk cId="3047460844" sldId="267"/>
            <ac:spMk id="3" creationId="{1B7E5832-398B-877E-4D2A-3C286332F4B8}"/>
          </ac:spMkLst>
        </pc:spChg>
      </pc:sldChg>
    </pc:docChg>
  </pc:docChgLst>
  <pc:docChgLst>
    <pc:chgData name="Thurlow, James (IFPRI)" userId="21a02b6a-1baf-4aa4-bf75-185c8473c16f" providerId="ADAL" clId="{B0E50476-1DA9-4DF5-8FEF-9BA3C4E4756F}"/>
    <pc:docChg chg="undo custSel addSld delSld modSld sldOrd modMainMaster">
      <pc:chgData name="Thurlow, James (IFPRI)" userId="21a02b6a-1baf-4aa4-bf75-185c8473c16f" providerId="ADAL" clId="{B0E50476-1DA9-4DF5-8FEF-9BA3C4E4756F}" dt="2023-07-27T17:01:07.087" v="6400" actId="47"/>
      <pc:docMkLst>
        <pc:docMk/>
      </pc:docMkLst>
      <pc:sldChg chg="modSp mod">
        <pc:chgData name="Thurlow, James (IFPRI)" userId="21a02b6a-1baf-4aa4-bf75-185c8473c16f" providerId="ADAL" clId="{B0E50476-1DA9-4DF5-8FEF-9BA3C4E4756F}" dt="2023-07-27T15:42:55.534" v="713" actId="6549"/>
        <pc:sldMkLst>
          <pc:docMk/>
          <pc:sldMk cId="2495678082" sldId="256"/>
        </pc:sldMkLst>
        <pc:spChg chg="mod">
          <ac:chgData name="Thurlow, James (IFPRI)" userId="21a02b6a-1baf-4aa4-bf75-185c8473c16f" providerId="ADAL" clId="{B0E50476-1DA9-4DF5-8FEF-9BA3C4E4756F}" dt="2023-07-27T15:42:18.051" v="658" actId="113"/>
          <ac:spMkLst>
            <pc:docMk/>
            <pc:sldMk cId="2495678082" sldId="256"/>
            <ac:spMk id="2" creationId="{E2C92293-7994-79AE-6446-B26CBECC780E}"/>
          </ac:spMkLst>
        </pc:spChg>
        <pc:spChg chg="mod">
          <ac:chgData name="Thurlow, James (IFPRI)" userId="21a02b6a-1baf-4aa4-bf75-185c8473c16f" providerId="ADAL" clId="{B0E50476-1DA9-4DF5-8FEF-9BA3C4E4756F}" dt="2023-07-27T15:42:55.534" v="713" actId="6549"/>
          <ac:spMkLst>
            <pc:docMk/>
            <pc:sldMk cId="2495678082" sldId="256"/>
            <ac:spMk id="3" creationId="{50AB3021-3B0B-14E0-27EB-B94F01E520CF}"/>
          </ac:spMkLst>
        </pc:spChg>
      </pc:sldChg>
      <pc:sldChg chg="addSp delSp modSp del mod">
        <pc:chgData name="Thurlow, James (IFPRI)" userId="21a02b6a-1baf-4aa4-bf75-185c8473c16f" providerId="ADAL" clId="{B0E50476-1DA9-4DF5-8FEF-9BA3C4E4756F}" dt="2023-07-27T17:01:07.087" v="6400" actId="47"/>
        <pc:sldMkLst>
          <pc:docMk/>
          <pc:sldMk cId="4278969324" sldId="257"/>
        </pc:sldMkLst>
        <pc:spChg chg="mod">
          <ac:chgData name="Thurlow, James (IFPRI)" userId="21a02b6a-1baf-4aa4-bf75-185c8473c16f" providerId="ADAL" clId="{B0E50476-1DA9-4DF5-8FEF-9BA3C4E4756F}" dt="2023-07-27T15:38:18.717" v="59" actId="20577"/>
          <ac:spMkLst>
            <pc:docMk/>
            <pc:sldMk cId="4278969324" sldId="257"/>
            <ac:spMk id="2" creationId="{F7AFD437-D0F6-7683-D349-3AE82B144A0C}"/>
          </ac:spMkLst>
        </pc:spChg>
        <pc:spChg chg="del">
          <ac:chgData name="Thurlow, James (IFPRI)" userId="21a02b6a-1baf-4aa4-bf75-185c8473c16f" providerId="ADAL" clId="{B0E50476-1DA9-4DF5-8FEF-9BA3C4E4756F}" dt="2023-07-27T16:59:00.181" v="6367" actId="478"/>
          <ac:spMkLst>
            <pc:docMk/>
            <pc:sldMk cId="4278969324" sldId="257"/>
            <ac:spMk id="3" creationId="{099BDAE1-27DA-7ABE-661A-EEE5C9F8F689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5" creationId="{64477A98-997A-0B39-B9FD-A506B7B001A8}"/>
          </ac:spMkLst>
        </pc:spChg>
        <pc:spChg chg="add mod">
          <ac:chgData name="Thurlow, James (IFPRI)" userId="21a02b6a-1baf-4aa4-bf75-185c8473c16f" providerId="ADAL" clId="{B0E50476-1DA9-4DF5-8FEF-9BA3C4E4756F}" dt="2023-07-27T16:59:35.164" v="6399" actId="20577"/>
          <ac:spMkLst>
            <pc:docMk/>
            <pc:sldMk cId="4278969324" sldId="257"/>
            <ac:spMk id="6" creationId="{EFD8DA0A-5789-13E9-2E40-91184B835C3F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7" creationId="{81733E48-198C-32C8-2BB2-8B7BF9A6FEAA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8" creationId="{22C37CDA-BFF2-4BEF-18A4-ABE9C82CB95D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9" creationId="{7FE3ED52-C4C0-0508-5EF6-97C13F6C00A0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10" creationId="{150B7BE6-5075-AAAA-D136-444AB81FDB4A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11" creationId="{369AB62B-485D-F259-8B9A-D018966905CD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12" creationId="{2CAD21F5-800F-976C-B82C-DECC2E9B5E0F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13" creationId="{D613963D-BCCA-0A63-F27C-C95161E9496F}"/>
          </ac:spMkLst>
        </pc:spChg>
        <pc:spChg chg="add mod">
          <ac:chgData name="Thurlow, James (IFPRI)" userId="21a02b6a-1baf-4aa4-bf75-185c8473c16f" providerId="ADAL" clId="{B0E50476-1DA9-4DF5-8FEF-9BA3C4E4756F}" dt="2023-07-27T16:59:00.531" v="6368"/>
          <ac:spMkLst>
            <pc:docMk/>
            <pc:sldMk cId="4278969324" sldId="257"/>
            <ac:spMk id="14" creationId="{E47CB476-2945-0514-8F42-75BE06318CEC}"/>
          </ac:spMkLst>
        </pc:spChg>
        <pc:graphicFrameChg chg="add mod">
          <ac:chgData name="Thurlow, James (IFPRI)" userId="21a02b6a-1baf-4aa4-bf75-185c8473c16f" providerId="ADAL" clId="{B0E50476-1DA9-4DF5-8FEF-9BA3C4E4756F}" dt="2023-07-27T16:59:14.802" v="6370"/>
          <ac:graphicFrameMkLst>
            <pc:docMk/>
            <pc:sldMk cId="4278969324" sldId="257"/>
            <ac:graphicFrameMk id="4" creationId="{FDE6DEEE-58C1-DE47-8692-88CB8ED49EB5}"/>
          </ac:graphicFrameMkLst>
        </pc:graphicFrameChg>
      </pc:sldChg>
      <pc:sldChg chg="modSp new mod">
        <pc:chgData name="Thurlow, James (IFPRI)" userId="21a02b6a-1baf-4aa4-bf75-185c8473c16f" providerId="ADAL" clId="{B0E50476-1DA9-4DF5-8FEF-9BA3C4E4756F}" dt="2023-07-27T16:32:45.902" v="5187"/>
        <pc:sldMkLst>
          <pc:docMk/>
          <pc:sldMk cId="4085292765" sldId="258"/>
        </pc:sldMkLst>
        <pc:spChg chg="mod">
          <ac:chgData name="Thurlow, James (IFPRI)" userId="21a02b6a-1baf-4aa4-bf75-185c8473c16f" providerId="ADAL" clId="{B0E50476-1DA9-4DF5-8FEF-9BA3C4E4756F}" dt="2023-07-27T15:49:35.418" v="1435" actId="20577"/>
          <ac:spMkLst>
            <pc:docMk/>
            <pc:sldMk cId="4085292765" sldId="258"/>
            <ac:spMk id="2" creationId="{5DB9D48D-4512-D6A2-9258-FBBBD7517EC0}"/>
          </ac:spMkLst>
        </pc:spChg>
        <pc:spChg chg="mod">
          <ac:chgData name="Thurlow, James (IFPRI)" userId="21a02b6a-1baf-4aa4-bf75-185c8473c16f" providerId="ADAL" clId="{B0E50476-1DA9-4DF5-8FEF-9BA3C4E4756F}" dt="2023-07-27T16:32:45.902" v="5187"/>
          <ac:spMkLst>
            <pc:docMk/>
            <pc:sldMk cId="4085292765" sldId="258"/>
            <ac:spMk id="3" creationId="{DFB00B02-8D7F-7C69-EDC4-3D4273B3457B}"/>
          </ac:spMkLst>
        </pc:spChg>
      </pc:sldChg>
      <pc:sldChg chg="addSp delSp modSp new mod">
        <pc:chgData name="Thurlow, James (IFPRI)" userId="21a02b6a-1baf-4aa4-bf75-185c8473c16f" providerId="ADAL" clId="{B0E50476-1DA9-4DF5-8FEF-9BA3C4E4756F}" dt="2023-07-27T16:26:59.262" v="4502" actId="478"/>
        <pc:sldMkLst>
          <pc:docMk/>
          <pc:sldMk cId="2778185569" sldId="259"/>
        </pc:sldMkLst>
        <pc:spChg chg="mod">
          <ac:chgData name="Thurlow, James (IFPRI)" userId="21a02b6a-1baf-4aa4-bf75-185c8473c16f" providerId="ADAL" clId="{B0E50476-1DA9-4DF5-8FEF-9BA3C4E4756F}" dt="2023-07-27T16:19:30.788" v="3839" actId="20577"/>
          <ac:spMkLst>
            <pc:docMk/>
            <pc:sldMk cId="2778185569" sldId="259"/>
            <ac:spMk id="2" creationId="{194CA3B6-57BC-F48D-CCD2-15DD7B295ECA}"/>
          </ac:spMkLst>
        </pc:spChg>
        <pc:spChg chg="mod">
          <ac:chgData name="Thurlow, James (IFPRI)" userId="21a02b6a-1baf-4aa4-bf75-185c8473c16f" providerId="ADAL" clId="{B0E50476-1DA9-4DF5-8FEF-9BA3C4E4756F}" dt="2023-07-27T16:08:25.260" v="3134" actId="20577"/>
          <ac:spMkLst>
            <pc:docMk/>
            <pc:sldMk cId="2778185569" sldId="259"/>
            <ac:spMk id="3" creationId="{81DE41E5-D93E-8939-FEB6-22024DC055FD}"/>
          </ac:spMkLst>
        </pc:spChg>
        <pc:spChg chg="add mod">
          <ac:chgData name="Thurlow, James (IFPRI)" userId="21a02b6a-1baf-4aa4-bf75-185c8473c16f" providerId="ADAL" clId="{B0E50476-1DA9-4DF5-8FEF-9BA3C4E4756F}" dt="2023-07-27T15:59:19.341" v="2388" actId="1076"/>
          <ac:spMkLst>
            <pc:docMk/>
            <pc:sldMk cId="2778185569" sldId="259"/>
            <ac:spMk id="5" creationId="{20A1E75B-A934-3EAE-BCF2-81711B9F8F4D}"/>
          </ac:spMkLst>
        </pc:spChg>
        <pc:spChg chg="add del mod">
          <ac:chgData name="Thurlow, James (IFPRI)" userId="21a02b6a-1baf-4aa4-bf75-185c8473c16f" providerId="ADAL" clId="{B0E50476-1DA9-4DF5-8FEF-9BA3C4E4756F}" dt="2023-07-27T16:26:59.262" v="4502" actId="478"/>
          <ac:spMkLst>
            <pc:docMk/>
            <pc:sldMk cId="2778185569" sldId="259"/>
            <ac:spMk id="7" creationId="{34470E06-7923-DF74-6B2D-653D44092A52}"/>
          </ac:spMkLst>
        </pc:spChg>
        <pc:spChg chg="add mod">
          <ac:chgData name="Thurlow, James (IFPRI)" userId="21a02b6a-1baf-4aa4-bf75-185c8473c16f" providerId="ADAL" clId="{B0E50476-1DA9-4DF5-8FEF-9BA3C4E4756F}" dt="2023-07-27T16:02:04.869" v="2659" actId="14100"/>
          <ac:spMkLst>
            <pc:docMk/>
            <pc:sldMk cId="2778185569" sldId="259"/>
            <ac:spMk id="8" creationId="{E5ECB84C-4810-82AE-C1DA-5F6CD1817FBC}"/>
          </ac:spMkLst>
        </pc:spChg>
        <pc:spChg chg="add del mod">
          <ac:chgData name="Thurlow, James (IFPRI)" userId="21a02b6a-1baf-4aa4-bf75-185c8473c16f" providerId="ADAL" clId="{B0E50476-1DA9-4DF5-8FEF-9BA3C4E4756F}" dt="2023-07-27T16:26:59.262" v="4502" actId="478"/>
          <ac:spMkLst>
            <pc:docMk/>
            <pc:sldMk cId="2778185569" sldId="259"/>
            <ac:spMk id="12" creationId="{6418CEAE-3916-AFD5-D9E1-0FB08E2D0C48}"/>
          </ac:spMkLst>
        </pc:spChg>
        <pc:spChg chg="add del mod">
          <ac:chgData name="Thurlow, James (IFPRI)" userId="21a02b6a-1baf-4aa4-bf75-185c8473c16f" providerId="ADAL" clId="{B0E50476-1DA9-4DF5-8FEF-9BA3C4E4756F}" dt="2023-07-27T16:09:08.751" v="3150" actId="21"/>
          <ac:spMkLst>
            <pc:docMk/>
            <pc:sldMk cId="2778185569" sldId="259"/>
            <ac:spMk id="13" creationId="{996979B5-72DE-C9B8-6D99-AE2A930AD6B0}"/>
          </ac:spMkLst>
        </pc:spChg>
        <pc:graphicFrameChg chg="add mod">
          <ac:chgData name="Thurlow, James (IFPRI)" userId="21a02b6a-1baf-4aa4-bf75-185c8473c16f" providerId="ADAL" clId="{B0E50476-1DA9-4DF5-8FEF-9BA3C4E4756F}" dt="2023-07-27T15:58:42.789" v="2369" actId="1035"/>
          <ac:graphicFrameMkLst>
            <pc:docMk/>
            <pc:sldMk cId="2778185569" sldId="259"/>
            <ac:graphicFrameMk id="4" creationId="{A9F422C3-00EF-40BA-9621-559E6911B0CA}"/>
          </ac:graphicFrameMkLst>
        </pc:graphicFrameChg>
        <pc:graphicFrameChg chg="add del mod">
          <ac:chgData name="Thurlow, James (IFPRI)" userId="21a02b6a-1baf-4aa4-bf75-185c8473c16f" providerId="ADAL" clId="{B0E50476-1DA9-4DF5-8FEF-9BA3C4E4756F}" dt="2023-07-27T16:26:59.262" v="4502" actId="478"/>
          <ac:graphicFrameMkLst>
            <pc:docMk/>
            <pc:sldMk cId="2778185569" sldId="259"/>
            <ac:graphicFrameMk id="6" creationId="{2C1E2E09-BA14-406D-BA8B-DFBCE6FDBF25}"/>
          </ac:graphicFrameMkLst>
        </pc:graphicFrameChg>
        <pc:cxnChg chg="add del mod">
          <ac:chgData name="Thurlow, James (IFPRI)" userId="21a02b6a-1baf-4aa4-bf75-185c8473c16f" providerId="ADAL" clId="{B0E50476-1DA9-4DF5-8FEF-9BA3C4E4756F}" dt="2023-07-27T16:26:59.262" v="4502" actId="478"/>
          <ac:cxnSpMkLst>
            <pc:docMk/>
            <pc:sldMk cId="2778185569" sldId="259"/>
            <ac:cxnSpMk id="10" creationId="{CBA0ACB6-03F6-3AE9-63EB-21A0C54031DF}"/>
          </ac:cxnSpMkLst>
        </pc:cxnChg>
      </pc:sldChg>
      <pc:sldChg chg="modSp add mod">
        <pc:chgData name="Thurlow, James (IFPRI)" userId="21a02b6a-1baf-4aa4-bf75-185c8473c16f" providerId="ADAL" clId="{B0E50476-1DA9-4DF5-8FEF-9BA3C4E4756F}" dt="2023-07-27T15:54:35.953" v="2024" actId="113"/>
        <pc:sldMkLst>
          <pc:docMk/>
          <pc:sldMk cId="2098426782" sldId="260"/>
        </pc:sldMkLst>
        <pc:spChg chg="mod">
          <ac:chgData name="Thurlow, James (IFPRI)" userId="21a02b6a-1baf-4aa4-bf75-185c8473c16f" providerId="ADAL" clId="{B0E50476-1DA9-4DF5-8FEF-9BA3C4E4756F}" dt="2023-07-27T15:49:40.155" v="1438" actId="20577"/>
          <ac:spMkLst>
            <pc:docMk/>
            <pc:sldMk cId="2098426782" sldId="260"/>
            <ac:spMk id="2" creationId="{5DB9D48D-4512-D6A2-9258-FBBBD7517EC0}"/>
          </ac:spMkLst>
        </pc:spChg>
        <pc:spChg chg="mod">
          <ac:chgData name="Thurlow, James (IFPRI)" userId="21a02b6a-1baf-4aa4-bf75-185c8473c16f" providerId="ADAL" clId="{B0E50476-1DA9-4DF5-8FEF-9BA3C4E4756F}" dt="2023-07-27T15:54:35.953" v="2024" actId="113"/>
          <ac:spMkLst>
            <pc:docMk/>
            <pc:sldMk cId="2098426782" sldId="260"/>
            <ac:spMk id="3" creationId="{DFB00B02-8D7F-7C69-EDC4-3D4273B3457B}"/>
          </ac:spMkLst>
        </pc:spChg>
      </pc:sldChg>
      <pc:sldChg chg="addSp delSp modSp new mod">
        <pc:chgData name="Thurlow, James (IFPRI)" userId="21a02b6a-1baf-4aa4-bf75-185c8473c16f" providerId="ADAL" clId="{B0E50476-1DA9-4DF5-8FEF-9BA3C4E4756F}" dt="2023-07-27T16:19:33.877" v="3840" actId="20577"/>
        <pc:sldMkLst>
          <pc:docMk/>
          <pc:sldMk cId="1312177184" sldId="261"/>
        </pc:sldMkLst>
        <pc:spChg chg="mod">
          <ac:chgData name="Thurlow, James (IFPRI)" userId="21a02b6a-1baf-4aa4-bf75-185c8473c16f" providerId="ADAL" clId="{B0E50476-1DA9-4DF5-8FEF-9BA3C4E4756F}" dt="2023-07-27T16:19:33.877" v="3840" actId="20577"/>
          <ac:spMkLst>
            <pc:docMk/>
            <pc:sldMk cId="1312177184" sldId="261"/>
            <ac:spMk id="2" creationId="{732F7C9F-9AEC-4F88-033E-96506803AA12}"/>
          </ac:spMkLst>
        </pc:spChg>
        <pc:spChg chg="mod">
          <ac:chgData name="Thurlow, James (IFPRI)" userId="21a02b6a-1baf-4aa4-bf75-185c8473c16f" providerId="ADAL" clId="{B0E50476-1DA9-4DF5-8FEF-9BA3C4E4756F}" dt="2023-07-27T16:08:36.323" v="3139"/>
          <ac:spMkLst>
            <pc:docMk/>
            <pc:sldMk cId="1312177184" sldId="261"/>
            <ac:spMk id="3" creationId="{1B7E5832-398B-877E-4D2A-3C286332F4B8}"/>
          </ac:spMkLst>
        </pc:spChg>
        <pc:spChg chg="add del mod">
          <ac:chgData name="Thurlow, James (IFPRI)" userId="21a02b6a-1baf-4aa4-bf75-185c8473c16f" providerId="ADAL" clId="{B0E50476-1DA9-4DF5-8FEF-9BA3C4E4756F}" dt="2023-07-27T16:09:03.425" v="3147" actId="21"/>
          <ac:spMkLst>
            <pc:docMk/>
            <pc:sldMk cId="1312177184" sldId="261"/>
            <ac:spMk id="5" creationId="{5F32D706-8F86-4D33-C646-070FA2876CC8}"/>
          </ac:spMkLst>
        </pc:spChg>
        <pc:spChg chg="add mod">
          <ac:chgData name="Thurlow, James (IFPRI)" userId="21a02b6a-1baf-4aa4-bf75-185c8473c16f" providerId="ADAL" clId="{B0E50476-1DA9-4DF5-8FEF-9BA3C4E4756F}" dt="2023-07-27T16:09:24.115" v="3173" actId="20577"/>
          <ac:spMkLst>
            <pc:docMk/>
            <pc:sldMk cId="1312177184" sldId="261"/>
            <ac:spMk id="6" creationId="{C55125DA-D1CC-D862-83E6-FFBDA8B8A11E}"/>
          </ac:spMkLst>
        </pc:spChg>
        <pc:spChg chg="add mod">
          <ac:chgData name="Thurlow, James (IFPRI)" userId="21a02b6a-1baf-4aa4-bf75-185c8473c16f" providerId="ADAL" clId="{B0E50476-1DA9-4DF5-8FEF-9BA3C4E4756F}" dt="2023-07-27T16:10:05.682" v="3259" actId="1076"/>
          <ac:spMkLst>
            <pc:docMk/>
            <pc:sldMk cId="1312177184" sldId="261"/>
            <ac:spMk id="7" creationId="{EAE4D08C-F92A-88BA-0C06-88E5AE9CFCED}"/>
          </ac:spMkLst>
        </pc:spChg>
        <pc:spChg chg="add mod">
          <ac:chgData name="Thurlow, James (IFPRI)" userId="21a02b6a-1baf-4aa4-bf75-185c8473c16f" providerId="ADAL" clId="{B0E50476-1DA9-4DF5-8FEF-9BA3C4E4756F}" dt="2023-07-27T16:11:08.600" v="3305" actId="20577"/>
          <ac:spMkLst>
            <pc:docMk/>
            <pc:sldMk cId="1312177184" sldId="261"/>
            <ac:spMk id="10" creationId="{EE4537D3-E7F4-E6BB-C484-F4E04D9C8A54}"/>
          </ac:spMkLst>
        </pc:spChg>
        <pc:spChg chg="add mod">
          <ac:chgData name="Thurlow, James (IFPRI)" userId="21a02b6a-1baf-4aa4-bf75-185c8473c16f" providerId="ADAL" clId="{B0E50476-1DA9-4DF5-8FEF-9BA3C4E4756F}" dt="2023-07-27T16:12:10.836" v="3446" actId="14100"/>
          <ac:spMkLst>
            <pc:docMk/>
            <pc:sldMk cId="1312177184" sldId="261"/>
            <ac:spMk id="11" creationId="{48A78916-9C65-66B5-72D7-D7D921DF0B56}"/>
          </ac:spMkLst>
        </pc:spChg>
        <pc:graphicFrameChg chg="add mod">
          <ac:chgData name="Thurlow, James (IFPRI)" userId="21a02b6a-1baf-4aa4-bf75-185c8473c16f" providerId="ADAL" clId="{B0E50476-1DA9-4DF5-8FEF-9BA3C4E4756F}" dt="2023-07-27T16:09:17.306" v="3153" actId="1076"/>
          <ac:graphicFrameMkLst>
            <pc:docMk/>
            <pc:sldMk cId="1312177184" sldId="261"/>
            <ac:graphicFrameMk id="4" creationId="{81D726D5-9AAC-44E0-9DCE-B12B1C7AA6EA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11:22.294" v="3308" actId="14100"/>
          <ac:graphicFrameMkLst>
            <pc:docMk/>
            <pc:sldMk cId="1312177184" sldId="261"/>
            <ac:graphicFrameMk id="9" creationId="{477362B8-A3A6-4734-A8BE-3413070DB1CE}"/>
          </ac:graphicFrameMkLst>
        </pc:graphicFrameChg>
        <pc:cxnChg chg="add mod">
          <ac:chgData name="Thurlow, James (IFPRI)" userId="21a02b6a-1baf-4aa4-bf75-185c8473c16f" providerId="ADAL" clId="{B0E50476-1DA9-4DF5-8FEF-9BA3C4E4756F}" dt="2023-07-27T16:10:09.328" v="3260"/>
          <ac:cxnSpMkLst>
            <pc:docMk/>
            <pc:sldMk cId="1312177184" sldId="261"/>
            <ac:cxnSpMk id="8" creationId="{85FBFFE8-25A7-CE80-6CFF-70F0A4F788CD}"/>
          </ac:cxnSpMkLst>
        </pc:cxnChg>
      </pc:sldChg>
      <pc:sldChg chg="modSp new del mod">
        <pc:chgData name="Thurlow, James (IFPRI)" userId="21a02b6a-1baf-4aa4-bf75-185c8473c16f" providerId="ADAL" clId="{B0E50476-1DA9-4DF5-8FEF-9BA3C4E4756F}" dt="2023-07-27T16:12:25.995" v="3452" actId="47"/>
        <pc:sldMkLst>
          <pc:docMk/>
          <pc:sldMk cId="636223499" sldId="262"/>
        </pc:sldMkLst>
        <pc:spChg chg="mod">
          <ac:chgData name="Thurlow, James (IFPRI)" userId="21a02b6a-1baf-4aa4-bf75-185c8473c16f" providerId="ADAL" clId="{B0E50476-1DA9-4DF5-8FEF-9BA3C4E4756F}" dt="2023-07-27T16:12:21.912" v="3450" actId="20577"/>
          <ac:spMkLst>
            <pc:docMk/>
            <pc:sldMk cId="636223499" sldId="262"/>
            <ac:spMk id="2" creationId="{A37B1717-11D8-D228-F2FB-8672BD2C2526}"/>
          </ac:spMkLst>
        </pc:spChg>
      </pc:sldChg>
      <pc:sldChg chg="addSp delSp modSp new mod">
        <pc:chgData name="Thurlow, James (IFPRI)" userId="21a02b6a-1baf-4aa4-bf75-185c8473c16f" providerId="ADAL" clId="{B0E50476-1DA9-4DF5-8FEF-9BA3C4E4756F}" dt="2023-07-27T16:35:29.127" v="5396" actId="20577"/>
        <pc:sldMkLst>
          <pc:docMk/>
          <pc:sldMk cId="1227083499" sldId="263"/>
        </pc:sldMkLst>
        <pc:spChg chg="mod">
          <ac:chgData name="Thurlow, James (IFPRI)" userId="21a02b6a-1baf-4aa4-bf75-185c8473c16f" providerId="ADAL" clId="{B0E50476-1DA9-4DF5-8FEF-9BA3C4E4756F}" dt="2023-07-27T16:35:29.127" v="5396" actId="20577"/>
          <ac:spMkLst>
            <pc:docMk/>
            <pc:sldMk cId="1227083499" sldId="263"/>
            <ac:spMk id="2" creationId="{417A0058-02A9-16D4-F579-385388E0B3AF}"/>
          </ac:spMkLst>
        </pc:spChg>
        <pc:spChg chg="add del mod">
          <ac:chgData name="Thurlow, James (IFPRI)" userId="21a02b6a-1baf-4aa4-bf75-185c8473c16f" providerId="ADAL" clId="{B0E50476-1DA9-4DF5-8FEF-9BA3C4E4756F}" dt="2023-07-27T16:35:21.928" v="5395" actId="20577"/>
          <ac:spMkLst>
            <pc:docMk/>
            <pc:sldMk cId="1227083499" sldId="263"/>
            <ac:spMk id="3" creationId="{B1D30ABB-15C8-7F89-5929-A97EB55381D4}"/>
          </ac:spMkLst>
        </pc:spChg>
        <pc:spChg chg="add del mod">
          <ac:chgData name="Thurlow, James (IFPRI)" userId="21a02b6a-1baf-4aa4-bf75-185c8473c16f" providerId="ADAL" clId="{B0E50476-1DA9-4DF5-8FEF-9BA3C4E4756F}" dt="2023-07-27T16:32:59.862" v="5190"/>
          <ac:spMkLst>
            <pc:docMk/>
            <pc:sldMk cId="1227083499" sldId="263"/>
            <ac:spMk id="4" creationId="{194DA0C9-D862-68E7-7786-7710768C7902}"/>
          </ac:spMkLst>
        </pc:spChg>
      </pc:sldChg>
      <pc:sldChg chg="addSp modSp new mod">
        <pc:chgData name="Thurlow, James (IFPRI)" userId="21a02b6a-1baf-4aa4-bf75-185c8473c16f" providerId="ADAL" clId="{B0E50476-1DA9-4DF5-8FEF-9BA3C4E4756F}" dt="2023-07-27T16:50:34.298" v="6230" actId="404"/>
        <pc:sldMkLst>
          <pc:docMk/>
          <pc:sldMk cId="3313422538" sldId="264"/>
        </pc:sldMkLst>
        <pc:spChg chg="mod">
          <ac:chgData name="Thurlow, James (IFPRI)" userId="21a02b6a-1baf-4aa4-bf75-185c8473c16f" providerId="ADAL" clId="{B0E50476-1DA9-4DF5-8FEF-9BA3C4E4756F}" dt="2023-07-27T16:44:33.734" v="5746" actId="20577"/>
          <ac:spMkLst>
            <pc:docMk/>
            <pc:sldMk cId="3313422538" sldId="264"/>
            <ac:spMk id="2" creationId="{EE75A683-B6AC-D378-6D8A-F1B752F1B8B5}"/>
          </ac:spMkLst>
        </pc:spChg>
        <pc:spChg chg="mod">
          <ac:chgData name="Thurlow, James (IFPRI)" userId="21a02b6a-1baf-4aa4-bf75-185c8473c16f" providerId="ADAL" clId="{B0E50476-1DA9-4DF5-8FEF-9BA3C4E4756F}" dt="2023-07-27T16:50:34.298" v="6230" actId="404"/>
          <ac:spMkLst>
            <pc:docMk/>
            <pc:sldMk cId="3313422538" sldId="264"/>
            <ac:spMk id="3" creationId="{E275CA81-BE82-C58B-F48E-058A2A324A46}"/>
          </ac:spMkLst>
        </pc:spChg>
        <pc:spChg chg="add mod">
          <ac:chgData name="Thurlow, James (IFPRI)" userId="21a02b6a-1baf-4aa4-bf75-185c8473c16f" providerId="ADAL" clId="{B0E50476-1DA9-4DF5-8FEF-9BA3C4E4756F}" dt="2023-07-27T16:42:27.555" v="5710" actId="1076"/>
          <ac:spMkLst>
            <pc:docMk/>
            <pc:sldMk cId="3313422538" sldId="264"/>
            <ac:spMk id="5" creationId="{9FEFC163-A4CE-A6C2-ED18-5F3750732903}"/>
          </ac:spMkLst>
        </pc:spChg>
        <pc:spChg chg="add mod">
          <ac:chgData name="Thurlow, James (IFPRI)" userId="21a02b6a-1baf-4aa4-bf75-185c8473c16f" providerId="ADAL" clId="{B0E50476-1DA9-4DF5-8FEF-9BA3C4E4756F}" dt="2023-07-27T16:44:22.518" v="5730" actId="20577"/>
          <ac:spMkLst>
            <pc:docMk/>
            <pc:sldMk cId="3313422538" sldId="264"/>
            <ac:spMk id="7" creationId="{FB0C1420-3DAF-8B07-1DA9-0D1C69366C82}"/>
          </ac:spMkLst>
        </pc:spChg>
        <pc:graphicFrameChg chg="add mod">
          <ac:chgData name="Thurlow, James (IFPRI)" userId="21a02b6a-1baf-4aa4-bf75-185c8473c16f" providerId="ADAL" clId="{B0E50476-1DA9-4DF5-8FEF-9BA3C4E4756F}" dt="2023-07-27T16:42:09.218" v="5688" actId="1076"/>
          <ac:graphicFrameMkLst>
            <pc:docMk/>
            <pc:sldMk cId="3313422538" sldId="264"/>
            <ac:graphicFrameMk id="4" creationId="{8A36E490-57B7-9C6C-70F4-73FAF274EE9B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44:10.284" v="5713" actId="14100"/>
          <ac:graphicFrameMkLst>
            <pc:docMk/>
            <pc:sldMk cId="3313422538" sldId="264"/>
            <ac:graphicFrameMk id="6" creationId="{8AF99D3A-F25D-442D-9B17-1972B8270F28}"/>
          </ac:graphicFrameMkLst>
        </pc:graphicFrameChg>
      </pc:sldChg>
      <pc:sldChg chg="addSp modSp new mod">
        <pc:chgData name="Thurlow, James (IFPRI)" userId="21a02b6a-1baf-4aa4-bf75-185c8473c16f" providerId="ADAL" clId="{B0E50476-1DA9-4DF5-8FEF-9BA3C4E4756F}" dt="2023-07-27T16:48:31.415" v="6034" actId="20577"/>
        <pc:sldMkLst>
          <pc:docMk/>
          <pc:sldMk cId="775838562" sldId="265"/>
        </pc:sldMkLst>
        <pc:spChg chg="mod">
          <ac:chgData name="Thurlow, James (IFPRI)" userId="21a02b6a-1baf-4aa4-bf75-185c8473c16f" providerId="ADAL" clId="{B0E50476-1DA9-4DF5-8FEF-9BA3C4E4756F}" dt="2023-07-27T16:44:53.754" v="5768" actId="20577"/>
          <ac:spMkLst>
            <pc:docMk/>
            <pc:sldMk cId="775838562" sldId="265"/>
            <ac:spMk id="2" creationId="{EC0C77F6-0280-3680-0565-0C99DE2E65C6}"/>
          </ac:spMkLst>
        </pc:spChg>
        <pc:spChg chg="mod">
          <ac:chgData name="Thurlow, James (IFPRI)" userId="21a02b6a-1baf-4aa4-bf75-185c8473c16f" providerId="ADAL" clId="{B0E50476-1DA9-4DF5-8FEF-9BA3C4E4756F}" dt="2023-07-27T16:48:31.415" v="6034" actId="20577"/>
          <ac:spMkLst>
            <pc:docMk/>
            <pc:sldMk cId="775838562" sldId="265"/>
            <ac:spMk id="3" creationId="{B0BEF37C-A91B-9A34-7C59-C79C16435E8F}"/>
          </ac:spMkLst>
        </pc:spChg>
        <pc:spChg chg="add mod">
          <ac:chgData name="Thurlow, James (IFPRI)" userId="21a02b6a-1baf-4aa4-bf75-185c8473c16f" providerId="ADAL" clId="{B0E50476-1DA9-4DF5-8FEF-9BA3C4E4756F}" dt="2023-07-27T16:47:22.959" v="5871" actId="20577"/>
          <ac:spMkLst>
            <pc:docMk/>
            <pc:sldMk cId="775838562" sldId="265"/>
            <ac:spMk id="5" creationId="{BD47B927-F8D9-7B56-33EA-F8200F360BFD}"/>
          </ac:spMkLst>
        </pc:spChg>
        <pc:graphicFrameChg chg="add mod">
          <ac:chgData name="Thurlow, James (IFPRI)" userId="21a02b6a-1baf-4aa4-bf75-185c8473c16f" providerId="ADAL" clId="{B0E50476-1DA9-4DF5-8FEF-9BA3C4E4756F}" dt="2023-07-27T16:46:34.240" v="5773" actId="14100"/>
          <ac:graphicFrameMkLst>
            <pc:docMk/>
            <pc:sldMk cId="775838562" sldId="265"/>
            <ac:graphicFrameMk id="4" creationId="{277C8F86-457E-4DFC-B977-CD256B3427B6}"/>
          </ac:graphicFrameMkLst>
        </pc:graphicFrameChg>
      </pc:sldChg>
      <pc:sldChg chg="addSp delSp modSp new mod">
        <pc:chgData name="Thurlow, James (IFPRI)" userId="21a02b6a-1baf-4aa4-bf75-185c8473c16f" providerId="ADAL" clId="{B0E50476-1DA9-4DF5-8FEF-9BA3C4E4756F}" dt="2023-07-27T16:58:05.575" v="6366" actId="1076"/>
        <pc:sldMkLst>
          <pc:docMk/>
          <pc:sldMk cId="2329265988" sldId="266"/>
        </pc:sldMkLst>
        <pc:spChg chg="mod">
          <ac:chgData name="Thurlow, James (IFPRI)" userId="21a02b6a-1baf-4aa4-bf75-185c8473c16f" providerId="ADAL" clId="{B0E50476-1DA9-4DF5-8FEF-9BA3C4E4756F}" dt="2023-07-27T16:55:22.929" v="6254" actId="20577"/>
          <ac:spMkLst>
            <pc:docMk/>
            <pc:sldMk cId="2329265988" sldId="266"/>
            <ac:spMk id="2" creationId="{9BC1C53A-3357-301D-1965-68B7628DCD8C}"/>
          </ac:spMkLst>
        </pc:spChg>
        <pc:spChg chg="del mod">
          <ac:chgData name="Thurlow, James (IFPRI)" userId="21a02b6a-1baf-4aa4-bf75-185c8473c16f" providerId="ADAL" clId="{B0E50476-1DA9-4DF5-8FEF-9BA3C4E4756F}" dt="2023-07-27T16:55:36.369" v="6258" actId="478"/>
          <ac:spMkLst>
            <pc:docMk/>
            <pc:sldMk cId="2329265988" sldId="266"/>
            <ac:spMk id="3" creationId="{4EB9F55A-ADE0-2A54-7E20-2413093AFD3E}"/>
          </ac:spMkLst>
        </pc:spChg>
        <pc:spChg chg="add mod">
          <ac:chgData name="Thurlow, James (IFPRI)" userId="21a02b6a-1baf-4aa4-bf75-185c8473c16f" providerId="ADAL" clId="{B0E50476-1DA9-4DF5-8FEF-9BA3C4E4756F}" dt="2023-07-27T16:57:28.509" v="6310" actId="1076"/>
          <ac:spMkLst>
            <pc:docMk/>
            <pc:sldMk cId="2329265988" sldId="266"/>
            <ac:spMk id="6" creationId="{0AD152B0-C628-49DA-A187-EF70F767BD84}"/>
          </ac:spMkLst>
        </pc:spChg>
        <pc:spChg chg="add mod">
          <ac:chgData name="Thurlow, James (IFPRI)" userId="21a02b6a-1baf-4aa4-bf75-185c8473c16f" providerId="ADAL" clId="{B0E50476-1DA9-4DF5-8FEF-9BA3C4E4756F}" dt="2023-07-27T16:58:05.575" v="6366" actId="1076"/>
          <ac:spMkLst>
            <pc:docMk/>
            <pc:sldMk cId="2329265988" sldId="266"/>
            <ac:spMk id="7" creationId="{FF5CE6AA-5521-38C5-1281-56012AB4028A}"/>
          </ac:spMkLst>
        </pc:spChg>
        <pc:graphicFrameChg chg="add mod">
          <ac:chgData name="Thurlow, James (IFPRI)" userId="21a02b6a-1baf-4aa4-bf75-185c8473c16f" providerId="ADAL" clId="{B0E50476-1DA9-4DF5-8FEF-9BA3C4E4756F}" dt="2023-07-27T16:55:47.634" v="6260" actId="1076"/>
          <ac:graphicFrameMkLst>
            <pc:docMk/>
            <pc:sldMk cId="2329265988" sldId="266"/>
            <ac:graphicFrameMk id="4" creationId="{F2E6019E-0554-423F-8D1E-08EBE5673882}"/>
          </ac:graphicFrameMkLst>
        </pc:graphicFrameChg>
        <pc:graphicFrameChg chg="add mod modGraphic">
          <ac:chgData name="Thurlow, James (IFPRI)" userId="21a02b6a-1baf-4aa4-bf75-185c8473c16f" providerId="ADAL" clId="{B0E50476-1DA9-4DF5-8FEF-9BA3C4E4756F}" dt="2023-07-27T16:56:55.592" v="6269" actId="1076"/>
          <ac:graphicFrameMkLst>
            <pc:docMk/>
            <pc:sldMk cId="2329265988" sldId="266"/>
            <ac:graphicFrameMk id="5" creationId="{E5236832-AA76-BB93-F02E-6F91FA4167BB}"/>
          </ac:graphicFrameMkLst>
        </pc:graphicFrameChg>
      </pc:sldChg>
      <pc:sldChg chg="addSp delSp modSp add mod">
        <pc:chgData name="Thurlow, James (IFPRI)" userId="21a02b6a-1baf-4aa4-bf75-185c8473c16f" providerId="ADAL" clId="{B0E50476-1DA9-4DF5-8FEF-9BA3C4E4756F}" dt="2023-07-27T16:23:52.135" v="4373" actId="20577"/>
        <pc:sldMkLst>
          <pc:docMk/>
          <pc:sldMk cId="3047460844" sldId="267"/>
        </pc:sldMkLst>
        <pc:spChg chg="mod">
          <ac:chgData name="Thurlow, James (IFPRI)" userId="21a02b6a-1baf-4aa4-bf75-185c8473c16f" providerId="ADAL" clId="{B0E50476-1DA9-4DF5-8FEF-9BA3C4E4756F}" dt="2023-07-27T16:19:37.396" v="3841" actId="20577"/>
          <ac:spMkLst>
            <pc:docMk/>
            <pc:sldMk cId="3047460844" sldId="267"/>
            <ac:spMk id="2" creationId="{732F7C9F-9AEC-4F88-033E-96506803AA12}"/>
          </ac:spMkLst>
        </pc:spChg>
        <pc:spChg chg="mod">
          <ac:chgData name="Thurlow, James (IFPRI)" userId="21a02b6a-1baf-4aa4-bf75-185c8473c16f" providerId="ADAL" clId="{B0E50476-1DA9-4DF5-8FEF-9BA3C4E4756F}" dt="2023-07-27T16:13:47.569" v="3571" actId="6549"/>
          <ac:spMkLst>
            <pc:docMk/>
            <pc:sldMk cId="3047460844" sldId="267"/>
            <ac:spMk id="3" creationId="{1B7E5832-398B-877E-4D2A-3C286332F4B8}"/>
          </ac:spMkLst>
        </pc:spChg>
        <pc:spChg chg="mod">
          <ac:chgData name="Thurlow, James (IFPRI)" userId="21a02b6a-1baf-4aa4-bf75-185c8473c16f" providerId="ADAL" clId="{B0E50476-1DA9-4DF5-8FEF-9BA3C4E4756F}" dt="2023-07-27T16:17:56.218" v="3652" actId="20577"/>
          <ac:spMkLst>
            <pc:docMk/>
            <pc:sldMk cId="3047460844" sldId="267"/>
            <ac:spMk id="6" creationId="{C55125DA-D1CC-D862-83E6-FFBDA8B8A11E}"/>
          </ac:spMkLst>
        </pc:spChg>
        <pc:spChg chg="mod">
          <ac:chgData name="Thurlow, James (IFPRI)" userId="21a02b6a-1baf-4aa4-bf75-185c8473c16f" providerId="ADAL" clId="{B0E50476-1DA9-4DF5-8FEF-9BA3C4E4756F}" dt="2023-07-27T16:18:40.974" v="3758" actId="6549"/>
          <ac:spMkLst>
            <pc:docMk/>
            <pc:sldMk cId="3047460844" sldId="267"/>
            <ac:spMk id="7" creationId="{EAE4D08C-F92A-88BA-0C06-88E5AE9CFCED}"/>
          </ac:spMkLst>
        </pc:spChg>
        <pc:spChg chg="del">
          <ac:chgData name="Thurlow, James (IFPRI)" userId="21a02b6a-1baf-4aa4-bf75-185c8473c16f" providerId="ADAL" clId="{B0E50476-1DA9-4DF5-8FEF-9BA3C4E4756F}" dt="2023-07-27T16:16:02.756" v="3575" actId="478"/>
          <ac:spMkLst>
            <pc:docMk/>
            <pc:sldMk cId="3047460844" sldId="267"/>
            <ac:spMk id="10" creationId="{EE4537D3-E7F4-E6BB-C484-F4E04D9C8A54}"/>
          </ac:spMkLst>
        </pc:spChg>
        <pc:spChg chg="del">
          <ac:chgData name="Thurlow, James (IFPRI)" userId="21a02b6a-1baf-4aa4-bf75-185c8473c16f" providerId="ADAL" clId="{B0E50476-1DA9-4DF5-8FEF-9BA3C4E4756F}" dt="2023-07-27T16:16:02.756" v="3575" actId="478"/>
          <ac:spMkLst>
            <pc:docMk/>
            <pc:sldMk cId="3047460844" sldId="267"/>
            <ac:spMk id="11" creationId="{48A78916-9C65-66B5-72D7-D7D921DF0B56}"/>
          </ac:spMkLst>
        </pc:spChg>
        <pc:spChg chg="add del mod">
          <ac:chgData name="Thurlow, James (IFPRI)" userId="21a02b6a-1baf-4aa4-bf75-185c8473c16f" providerId="ADAL" clId="{B0E50476-1DA9-4DF5-8FEF-9BA3C4E4756F}" dt="2023-07-27T16:17:41.984" v="3634" actId="478"/>
          <ac:spMkLst>
            <pc:docMk/>
            <pc:sldMk cId="3047460844" sldId="267"/>
            <ac:spMk id="14" creationId="{4F065DE4-3CC2-F22C-5074-C45FEC749D5C}"/>
          </ac:spMkLst>
        </pc:spChg>
        <pc:spChg chg="add mod">
          <ac:chgData name="Thurlow, James (IFPRI)" userId="21a02b6a-1baf-4aa4-bf75-185c8473c16f" providerId="ADAL" clId="{B0E50476-1DA9-4DF5-8FEF-9BA3C4E4756F}" dt="2023-07-27T16:23:52.135" v="4373" actId="20577"/>
          <ac:spMkLst>
            <pc:docMk/>
            <pc:sldMk cId="3047460844" sldId="267"/>
            <ac:spMk id="15" creationId="{85C90970-1AE4-EBCD-7747-0C6367534E60}"/>
          </ac:spMkLst>
        </pc:spChg>
        <pc:spChg chg="add mod">
          <ac:chgData name="Thurlow, James (IFPRI)" userId="21a02b6a-1baf-4aa4-bf75-185c8473c16f" providerId="ADAL" clId="{B0E50476-1DA9-4DF5-8FEF-9BA3C4E4756F}" dt="2023-07-27T16:19:11.250" v="3835" actId="14100"/>
          <ac:spMkLst>
            <pc:docMk/>
            <pc:sldMk cId="3047460844" sldId="267"/>
            <ac:spMk id="16" creationId="{0CF6EFA0-CB43-B1C8-C2C2-CC98A496DD05}"/>
          </ac:spMkLst>
        </pc:spChg>
        <pc:graphicFrameChg chg="del">
          <ac:chgData name="Thurlow, James (IFPRI)" userId="21a02b6a-1baf-4aa4-bf75-185c8473c16f" providerId="ADAL" clId="{B0E50476-1DA9-4DF5-8FEF-9BA3C4E4756F}" dt="2023-07-27T16:13:54.592" v="3572" actId="478"/>
          <ac:graphicFrameMkLst>
            <pc:docMk/>
            <pc:sldMk cId="3047460844" sldId="267"/>
            <ac:graphicFrameMk id="4" creationId="{81D726D5-9AAC-44E0-9DCE-B12B1C7AA6EA}"/>
          </ac:graphicFrameMkLst>
        </pc:graphicFrameChg>
        <pc:graphicFrameChg chg="add del mod">
          <ac:chgData name="Thurlow, James (IFPRI)" userId="21a02b6a-1baf-4aa4-bf75-185c8473c16f" providerId="ADAL" clId="{B0E50476-1DA9-4DF5-8FEF-9BA3C4E4756F}" dt="2023-07-27T16:16:50.925" v="3576" actId="478"/>
          <ac:graphicFrameMkLst>
            <pc:docMk/>
            <pc:sldMk cId="3047460844" sldId="267"/>
            <ac:graphicFrameMk id="5" creationId="{4AFA3664-0271-4CAD-91AB-7F82A58BED13}"/>
          </ac:graphicFrameMkLst>
        </pc:graphicFrameChg>
        <pc:graphicFrameChg chg="del">
          <ac:chgData name="Thurlow, James (IFPRI)" userId="21a02b6a-1baf-4aa4-bf75-185c8473c16f" providerId="ADAL" clId="{B0E50476-1DA9-4DF5-8FEF-9BA3C4E4756F}" dt="2023-07-27T16:16:02.756" v="3575" actId="478"/>
          <ac:graphicFrameMkLst>
            <pc:docMk/>
            <pc:sldMk cId="3047460844" sldId="267"/>
            <ac:graphicFrameMk id="9" creationId="{477362B8-A3A6-4734-A8BE-3413070DB1CE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18:12.917" v="3661" actId="20577"/>
          <ac:graphicFrameMkLst>
            <pc:docMk/>
            <pc:sldMk cId="3047460844" sldId="267"/>
            <ac:graphicFrameMk id="12" creationId="{A61B7F24-67C0-41A7-89D5-C5019C94E68C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17:08.010" v="3580" actId="1076"/>
          <ac:graphicFrameMkLst>
            <pc:docMk/>
            <pc:sldMk cId="3047460844" sldId="267"/>
            <ac:graphicFrameMk id="13" creationId="{4452A8D1-6974-45AE-8515-51C93B08D38D}"/>
          </ac:graphicFrameMkLst>
        </pc:graphicFrameChg>
      </pc:sldChg>
      <pc:sldChg chg="addSp delSp modSp add mod">
        <pc:chgData name="Thurlow, James (IFPRI)" userId="21a02b6a-1baf-4aa4-bf75-185c8473c16f" providerId="ADAL" clId="{B0E50476-1DA9-4DF5-8FEF-9BA3C4E4756F}" dt="2023-07-27T16:24:21.917" v="4413" actId="6549"/>
        <pc:sldMkLst>
          <pc:docMk/>
          <pc:sldMk cId="2740725744" sldId="268"/>
        </pc:sldMkLst>
        <pc:spChg chg="mod">
          <ac:chgData name="Thurlow, James (IFPRI)" userId="21a02b6a-1baf-4aa4-bf75-185c8473c16f" providerId="ADAL" clId="{B0E50476-1DA9-4DF5-8FEF-9BA3C4E4756F}" dt="2023-07-27T16:19:47.786" v="3843" actId="20577"/>
          <ac:spMkLst>
            <pc:docMk/>
            <pc:sldMk cId="2740725744" sldId="268"/>
            <ac:spMk id="2" creationId="{732F7C9F-9AEC-4F88-033E-96506803AA12}"/>
          </ac:spMkLst>
        </pc:spChg>
        <pc:spChg chg="mod">
          <ac:chgData name="Thurlow, James (IFPRI)" userId="21a02b6a-1baf-4aa4-bf75-185c8473c16f" providerId="ADAL" clId="{B0E50476-1DA9-4DF5-8FEF-9BA3C4E4756F}" dt="2023-07-27T16:21:36.229" v="4075" actId="20577"/>
          <ac:spMkLst>
            <pc:docMk/>
            <pc:sldMk cId="2740725744" sldId="268"/>
            <ac:spMk id="3" creationId="{1B7E5832-398B-877E-4D2A-3C286332F4B8}"/>
          </ac:spMkLst>
        </pc:spChg>
        <pc:spChg chg="mod">
          <ac:chgData name="Thurlow, James (IFPRI)" userId="21a02b6a-1baf-4aa4-bf75-185c8473c16f" providerId="ADAL" clId="{B0E50476-1DA9-4DF5-8FEF-9BA3C4E4756F}" dt="2023-07-27T16:22:18.692" v="4116" actId="14100"/>
          <ac:spMkLst>
            <pc:docMk/>
            <pc:sldMk cId="2740725744" sldId="268"/>
            <ac:spMk id="6" creationId="{C55125DA-D1CC-D862-83E6-FFBDA8B8A11E}"/>
          </ac:spMkLst>
        </pc:spChg>
        <pc:spChg chg="mod">
          <ac:chgData name="Thurlow, James (IFPRI)" userId="21a02b6a-1baf-4aa4-bf75-185c8473c16f" providerId="ADAL" clId="{B0E50476-1DA9-4DF5-8FEF-9BA3C4E4756F}" dt="2023-07-27T16:22:51.440" v="4230" actId="20577"/>
          <ac:spMkLst>
            <pc:docMk/>
            <pc:sldMk cId="2740725744" sldId="268"/>
            <ac:spMk id="7" creationId="{EAE4D08C-F92A-88BA-0C06-88E5AE9CFCED}"/>
          </ac:spMkLst>
        </pc:spChg>
        <pc:spChg chg="mod">
          <ac:chgData name="Thurlow, James (IFPRI)" userId="21a02b6a-1baf-4aa4-bf75-185c8473c16f" providerId="ADAL" clId="{B0E50476-1DA9-4DF5-8FEF-9BA3C4E4756F}" dt="2023-07-27T16:24:21.917" v="4413" actId="6549"/>
          <ac:spMkLst>
            <pc:docMk/>
            <pc:sldMk cId="2740725744" sldId="268"/>
            <ac:spMk id="15" creationId="{85C90970-1AE4-EBCD-7747-0C6367534E60}"/>
          </ac:spMkLst>
        </pc:spChg>
        <pc:spChg chg="mod">
          <ac:chgData name="Thurlow, James (IFPRI)" userId="21a02b6a-1baf-4aa4-bf75-185c8473c16f" providerId="ADAL" clId="{B0E50476-1DA9-4DF5-8FEF-9BA3C4E4756F}" dt="2023-07-27T16:23:42.756" v="4368" actId="20577"/>
          <ac:spMkLst>
            <pc:docMk/>
            <pc:sldMk cId="2740725744" sldId="268"/>
            <ac:spMk id="16" creationId="{0CF6EFA0-CB43-B1C8-C2C2-CC98A496DD05}"/>
          </ac:spMkLst>
        </pc:spChg>
        <pc:graphicFrameChg chg="add mod">
          <ac:chgData name="Thurlow, James (IFPRI)" userId="21a02b6a-1baf-4aa4-bf75-185c8473c16f" providerId="ADAL" clId="{B0E50476-1DA9-4DF5-8FEF-9BA3C4E4756F}" dt="2023-07-27T16:21:52.209" v="4078" actId="1076"/>
          <ac:graphicFrameMkLst>
            <pc:docMk/>
            <pc:sldMk cId="2740725744" sldId="268"/>
            <ac:graphicFrameMk id="4" creationId="{D72CAE34-B50C-4F18-8458-2B643CA45A58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23:03.453" v="4233" actId="1076"/>
          <ac:graphicFrameMkLst>
            <pc:docMk/>
            <pc:sldMk cId="2740725744" sldId="268"/>
            <ac:graphicFrameMk id="5" creationId="{167C4913-3D56-40C5-B6A3-29FBED3E2CC0}"/>
          </ac:graphicFrameMkLst>
        </pc:graphicFrameChg>
        <pc:graphicFrameChg chg="del">
          <ac:chgData name="Thurlow, James (IFPRI)" userId="21a02b6a-1baf-4aa4-bf75-185c8473c16f" providerId="ADAL" clId="{B0E50476-1DA9-4DF5-8FEF-9BA3C4E4756F}" dt="2023-07-27T16:21:47.623" v="4076" actId="478"/>
          <ac:graphicFrameMkLst>
            <pc:docMk/>
            <pc:sldMk cId="2740725744" sldId="268"/>
            <ac:graphicFrameMk id="12" creationId="{A61B7F24-67C0-41A7-89D5-C5019C94E68C}"/>
          </ac:graphicFrameMkLst>
        </pc:graphicFrameChg>
        <pc:graphicFrameChg chg="del">
          <ac:chgData name="Thurlow, James (IFPRI)" userId="21a02b6a-1baf-4aa4-bf75-185c8473c16f" providerId="ADAL" clId="{B0E50476-1DA9-4DF5-8FEF-9BA3C4E4756F}" dt="2023-07-27T16:22:58.941" v="4231" actId="478"/>
          <ac:graphicFrameMkLst>
            <pc:docMk/>
            <pc:sldMk cId="2740725744" sldId="268"/>
            <ac:graphicFrameMk id="13" creationId="{4452A8D1-6974-45AE-8515-51C93B08D38D}"/>
          </ac:graphicFrameMkLst>
        </pc:graphicFrameChg>
      </pc:sldChg>
      <pc:sldChg chg="addSp delSp modSp add mod">
        <pc:chgData name="Thurlow, James (IFPRI)" userId="21a02b6a-1baf-4aa4-bf75-185c8473c16f" providerId="ADAL" clId="{B0E50476-1DA9-4DF5-8FEF-9BA3C4E4756F}" dt="2023-07-27T16:27:18.088" v="4509" actId="20577"/>
        <pc:sldMkLst>
          <pc:docMk/>
          <pc:sldMk cId="3981864444" sldId="269"/>
        </pc:sldMkLst>
        <pc:spChg chg="mod">
          <ac:chgData name="Thurlow, James (IFPRI)" userId="21a02b6a-1baf-4aa4-bf75-185c8473c16f" providerId="ADAL" clId="{B0E50476-1DA9-4DF5-8FEF-9BA3C4E4756F}" dt="2023-07-27T16:24:55.682" v="4418" actId="20577"/>
          <ac:spMkLst>
            <pc:docMk/>
            <pc:sldMk cId="3981864444" sldId="269"/>
            <ac:spMk id="2" creationId="{732F7C9F-9AEC-4F88-033E-96506803AA12}"/>
          </ac:spMkLst>
        </pc:spChg>
        <pc:spChg chg="mod">
          <ac:chgData name="Thurlow, James (IFPRI)" userId="21a02b6a-1baf-4aa4-bf75-185c8473c16f" providerId="ADAL" clId="{B0E50476-1DA9-4DF5-8FEF-9BA3C4E4756F}" dt="2023-07-27T16:27:08.729" v="4505" actId="20577"/>
          <ac:spMkLst>
            <pc:docMk/>
            <pc:sldMk cId="3981864444" sldId="269"/>
            <ac:spMk id="3" creationId="{1B7E5832-398B-877E-4D2A-3C286332F4B8}"/>
          </ac:spMkLst>
        </pc:spChg>
        <pc:spChg chg="del">
          <ac:chgData name="Thurlow, James (IFPRI)" userId="21a02b6a-1baf-4aa4-bf75-185c8473c16f" providerId="ADAL" clId="{B0E50476-1DA9-4DF5-8FEF-9BA3C4E4756F}" dt="2023-07-27T16:25:20.740" v="4419" actId="478"/>
          <ac:spMkLst>
            <pc:docMk/>
            <pc:sldMk cId="3981864444" sldId="269"/>
            <ac:spMk id="6" creationId="{C55125DA-D1CC-D862-83E6-FFBDA8B8A11E}"/>
          </ac:spMkLst>
        </pc:spChg>
        <pc:spChg chg="del">
          <ac:chgData name="Thurlow, James (IFPRI)" userId="21a02b6a-1baf-4aa4-bf75-185c8473c16f" providerId="ADAL" clId="{B0E50476-1DA9-4DF5-8FEF-9BA3C4E4756F}" dt="2023-07-27T16:25:20.740" v="4419" actId="478"/>
          <ac:spMkLst>
            <pc:docMk/>
            <pc:sldMk cId="3981864444" sldId="269"/>
            <ac:spMk id="7" creationId="{EAE4D08C-F92A-88BA-0C06-88E5AE9CFCED}"/>
          </ac:spMkLst>
        </pc:spChg>
        <pc:spChg chg="add del mod">
          <ac:chgData name="Thurlow, James (IFPRI)" userId="21a02b6a-1baf-4aa4-bf75-185c8473c16f" providerId="ADAL" clId="{B0E50476-1DA9-4DF5-8FEF-9BA3C4E4756F}" dt="2023-07-27T16:26:38.093" v="4500" actId="478"/>
          <ac:spMkLst>
            <pc:docMk/>
            <pc:sldMk cId="3981864444" sldId="269"/>
            <ac:spMk id="10" creationId="{95321845-4526-89F7-4910-48F336DFB8BE}"/>
          </ac:spMkLst>
        </pc:spChg>
        <pc:spChg chg="add mod">
          <ac:chgData name="Thurlow, James (IFPRI)" userId="21a02b6a-1baf-4aa4-bf75-185c8473c16f" providerId="ADAL" clId="{B0E50476-1DA9-4DF5-8FEF-9BA3C4E4756F}" dt="2023-07-27T16:27:18.088" v="4509" actId="20577"/>
          <ac:spMkLst>
            <pc:docMk/>
            <pc:sldMk cId="3981864444" sldId="269"/>
            <ac:spMk id="12" creationId="{9ACDED30-7334-858E-5EB0-0E5CA5127EC3}"/>
          </ac:spMkLst>
        </pc:spChg>
        <pc:spChg chg="add mod">
          <ac:chgData name="Thurlow, James (IFPRI)" userId="21a02b6a-1baf-4aa4-bf75-185c8473c16f" providerId="ADAL" clId="{B0E50476-1DA9-4DF5-8FEF-9BA3C4E4756F}" dt="2023-07-27T16:26:30.456" v="4499"/>
          <ac:spMkLst>
            <pc:docMk/>
            <pc:sldMk cId="3981864444" sldId="269"/>
            <ac:spMk id="14" creationId="{3EE191D7-555A-786E-BA2B-09FBDBBC1345}"/>
          </ac:spMkLst>
        </pc:spChg>
        <pc:spChg chg="del">
          <ac:chgData name="Thurlow, James (IFPRI)" userId="21a02b6a-1baf-4aa4-bf75-185c8473c16f" providerId="ADAL" clId="{B0E50476-1DA9-4DF5-8FEF-9BA3C4E4756F}" dt="2023-07-27T16:25:20.740" v="4419" actId="478"/>
          <ac:spMkLst>
            <pc:docMk/>
            <pc:sldMk cId="3981864444" sldId="269"/>
            <ac:spMk id="15" creationId="{85C90970-1AE4-EBCD-7747-0C6367534E60}"/>
          </ac:spMkLst>
        </pc:spChg>
        <pc:spChg chg="del">
          <ac:chgData name="Thurlow, James (IFPRI)" userId="21a02b6a-1baf-4aa4-bf75-185c8473c16f" providerId="ADAL" clId="{B0E50476-1DA9-4DF5-8FEF-9BA3C4E4756F}" dt="2023-07-27T16:25:20.740" v="4419" actId="478"/>
          <ac:spMkLst>
            <pc:docMk/>
            <pc:sldMk cId="3981864444" sldId="269"/>
            <ac:spMk id="16" creationId="{0CF6EFA0-CB43-B1C8-C2C2-CC98A496DD05}"/>
          </ac:spMkLst>
        </pc:spChg>
        <pc:spChg chg="add mod">
          <ac:chgData name="Thurlow, James (IFPRI)" userId="21a02b6a-1baf-4aa4-bf75-185c8473c16f" providerId="ADAL" clId="{B0E50476-1DA9-4DF5-8FEF-9BA3C4E4756F}" dt="2023-07-27T16:26:38.331" v="4501"/>
          <ac:spMkLst>
            <pc:docMk/>
            <pc:sldMk cId="3981864444" sldId="269"/>
            <ac:spMk id="18" creationId="{43852DA6-0CD2-B468-BF05-F32EF48AC7BA}"/>
          </ac:spMkLst>
        </pc:spChg>
        <pc:spChg chg="add mod">
          <ac:chgData name="Thurlow, James (IFPRI)" userId="21a02b6a-1baf-4aa4-bf75-185c8473c16f" providerId="ADAL" clId="{B0E50476-1DA9-4DF5-8FEF-9BA3C4E4756F}" dt="2023-07-27T16:26:38.331" v="4501"/>
          <ac:spMkLst>
            <pc:docMk/>
            <pc:sldMk cId="3981864444" sldId="269"/>
            <ac:spMk id="19" creationId="{CA618A58-DBB8-1521-6FD7-3C1AB99ECE5B}"/>
          </ac:spMkLst>
        </pc:spChg>
        <pc:graphicFrameChg chg="del">
          <ac:chgData name="Thurlow, James (IFPRI)" userId="21a02b6a-1baf-4aa4-bf75-185c8473c16f" providerId="ADAL" clId="{B0E50476-1DA9-4DF5-8FEF-9BA3C4E4756F}" dt="2023-07-27T16:25:20.740" v="4419" actId="478"/>
          <ac:graphicFrameMkLst>
            <pc:docMk/>
            <pc:sldMk cId="3981864444" sldId="269"/>
            <ac:graphicFrameMk id="4" creationId="{D72CAE34-B50C-4F18-8458-2B643CA45A58}"/>
          </ac:graphicFrameMkLst>
        </pc:graphicFrameChg>
        <pc:graphicFrameChg chg="del">
          <ac:chgData name="Thurlow, James (IFPRI)" userId="21a02b6a-1baf-4aa4-bf75-185c8473c16f" providerId="ADAL" clId="{B0E50476-1DA9-4DF5-8FEF-9BA3C4E4756F}" dt="2023-07-27T16:25:20.740" v="4419" actId="478"/>
          <ac:graphicFrameMkLst>
            <pc:docMk/>
            <pc:sldMk cId="3981864444" sldId="269"/>
            <ac:graphicFrameMk id="5" creationId="{167C4913-3D56-40C5-B6A3-29FBED3E2CC0}"/>
          </ac:graphicFrameMkLst>
        </pc:graphicFrameChg>
        <pc:graphicFrameChg chg="add del mod">
          <ac:chgData name="Thurlow, James (IFPRI)" userId="21a02b6a-1baf-4aa4-bf75-185c8473c16f" providerId="ADAL" clId="{B0E50476-1DA9-4DF5-8FEF-9BA3C4E4756F}" dt="2023-07-27T16:26:38.093" v="4500" actId="478"/>
          <ac:graphicFrameMkLst>
            <pc:docMk/>
            <pc:sldMk cId="3981864444" sldId="269"/>
            <ac:graphicFrameMk id="9" creationId="{14995FF3-F1B7-5EB2-5E6F-7A8A0EDA511D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26:30.456" v="4499"/>
          <ac:graphicFrameMkLst>
            <pc:docMk/>
            <pc:sldMk cId="3981864444" sldId="269"/>
            <ac:graphicFrameMk id="11" creationId="{6762E529-356F-8687-0FBA-78F3EC4D2C46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26:38.331" v="4501"/>
          <ac:graphicFrameMkLst>
            <pc:docMk/>
            <pc:sldMk cId="3981864444" sldId="269"/>
            <ac:graphicFrameMk id="17" creationId="{81B572E2-6A88-1423-45DE-884655D257C6}"/>
          </ac:graphicFrameMkLst>
        </pc:graphicFrameChg>
        <pc:cxnChg chg="del">
          <ac:chgData name="Thurlow, James (IFPRI)" userId="21a02b6a-1baf-4aa4-bf75-185c8473c16f" providerId="ADAL" clId="{B0E50476-1DA9-4DF5-8FEF-9BA3C4E4756F}" dt="2023-07-27T16:25:20.740" v="4419" actId="478"/>
          <ac:cxnSpMkLst>
            <pc:docMk/>
            <pc:sldMk cId="3981864444" sldId="269"/>
            <ac:cxnSpMk id="8" creationId="{85FBFFE8-25A7-CE80-6CFF-70F0A4F788CD}"/>
          </ac:cxnSpMkLst>
        </pc:cxnChg>
        <pc:cxnChg chg="add mod">
          <ac:chgData name="Thurlow, James (IFPRI)" userId="21a02b6a-1baf-4aa4-bf75-185c8473c16f" providerId="ADAL" clId="{B0E50476-1DA9-4DF5-8FEF-9BA3C4E4756F}" dt="2023-07-27T16:26:30.456" v="4499"/>
          <ac:cxnSpMkLst>
            <pc:docMk/>
            <pc:sldMk cId="3981864444" sldId="269"/>
            <ac:cxnSpMk id="13" creationId="{D938A128-FCBA-C8E1-04B8-7C9D335AF3B8}"/>
          </ac:cxnSpMkLst>
        </pc:cxnChg>
      </pc:sldChg>
      <pc:sldChg chg="addSp delSp modSp add mod ord">
        <pc:chgData name="Thurlow, James (IFPRI)" userId="21a02b6a-1baf-4aa4-bf75-185c8473c16f" providerId="ADAL" clId="{B0E50476-1DA9-4DF5-8FEF-9BA3C4E4756F}" dt="2023-07-27T16:31:59.285" v="5134" actId="20577"/>
        <pc:sldMkLst>
          <pc:docMk/>
          <pc:sldMk cId="2441366318" sldId="270"/>
        </pc:sldMkLst>
        <pc:spChg chg="mod">
          <ac:chgData name="Thurlow, James (IFPRI)" userId="21a02b6a-1baf-4aa4-bf75-185c8473c16f" providerId="ADAL" clId="{B0E50476-1DA9-4DF5-8FEF-9BA3C4E4756F}" dt="2023-07-27T16:27:41.574" v="4517" actId="20577"/>
          <ac:spMkLst>
            <pc:docMk/>
            <pc:sldMk cId="2441366318" sldId="270"/>
            <ac:spMk id="2" creationId="{732F7C9F-9AEC-4F88-033E-96506803AA12}"/>
          </ac:spMkLst>
        </pc:spChg>
        <pc:spChg chg="mod">
          <ac:chgData name="Thurlow, James (IFPRI)" userId="21a02b6a-1baf-4aa4-bf75-185c8473c16f" providerId="ADAL" clId="{B0E50476-1DA9-4DF5-8FEF-9BA3C4E4756F}" dt="2023-07-27T16:31:59.285" v="5134" actId="20577"/>
          <ac:spMkLst>
            <pc:docMk/>
            <pc:sldMk cId="2441366318" sldId="270"/>
            <ac:spMk id="3" creationId="{1B7E5832-398B-877E-4D2A-3C286332F4B8}"/>
          </ac:spMkLst>
        </pc:spChg>
        <pc:spChg chg="mod">
          <ac:chgData name="Thurlow, James (IFPRI)" userId="21a02b6a-1baf-4aa4-bf75-185c8473c16f" providerId="ADAL" clId="{B0E50476-1DA9-4DF5-8FEF-9BA3C4E4756F}" dt="2023-07-27T16:28:45.444" v="4589" actId="20577"/>
          <ac:spMkLst>
            <pc:docMk/>
            <pc:sldMk cId="2441366318" sldId="270"/>
            <ac:spMk id="6" creationId="{C55125DA-D1CC-D862-83E6-FFBDA8B8A11E}"/>
          </ac:spMkLst>
        </pc:spChg>
        <pc:spChg chg="mod">
          <ac:chgData name="Thurlow, James (IFPRI)" userId="21a02b6a-1baf-4aa4-bf75-185c8473c16f" providerId="ADAL" clId="{B0E50476-1DA9-4DF5-8FEF-9BA3C4E4756F}" dt="2023-07-27T16:29:33.117" v="4782" actId="20577"/>
          <ac:spMkLst>
            <pc:docMk/>
            <pc:sldMk cId="2441366318" sldId="270"/>
            <ac:spMk id="7" creationId="{EAE4D08C-F92A-88BA-0C06-88E5AE9CFCED}"/>
          </ac:spMkLst>
        </pc:spChg>
        <pc:spChg chg="mod">
          <ac:chgData name="Thurlow, James (IFPRI)" userId="21a02b6a-1baf-4aa4-bf75-185c8473c16f" providerId="ADAL" clId="{B0E50476-1DA9-4DF5-8FEF-9BA3C4E4756F}" dt="2023-07-27T16:29:56.561" v="4877" actId="20577"/>
          <ac:spMkLst>
            <pc:docMk/>
            <pc:sldMk cId="2441366318" sldId="270"/>
            <ac:spMk id="15" creationId="{85C90970-1AE4-EBCD-7747-0C6367534E60}"/>
          </ac:spMkLst>
        </pc:spChg>
        <pc:spChg chg="mod">
          <ac:chgData name="Thurlow, James (IFPRI)" userId="21a02b6a-1baf-4aa4-bf75-185c8473c16f" providerId="ADAL" clId="{B0E50476-1DA9-4DF5-8FEF-9BA3C4E4756F}" dt="2023-07-27T16:29:49.681" v="4875" actId="20577"/>
          <ac:spMkLst>
            <pc:docMk/>
            <pc:sldMk cId="2441366318" sldId="270"/>
            <ac:spMk id="16" creationId="{0CF6EFA0-CB43-B1C8-C2C2-CC98A496DD05}"/>
          </ac:spMkLst>
        </pc:spChg>
        <pc:graphicFrameChg chg="del">
          <ac:chgData name="Thurlow, James (IFPRI)" userId="21a02b6a-1baf-4aa4-bf75-185c8473c16f" providerId="ADAL" clId="{B0E50476-1DA9-4DF5-8FEF-9BA3C4E4756F}" dt="2023-07-27T16:27:56.173" v="4518" actId="478"/>
          <ac:graphicFrameMkLst>
            <pc:docMk/>
            <pc:sldMk cId="2441366318" sldId="270"/>
            <ac:graphicFrameMk id="4" creationId="{D72CAE34-B50C-4F18-8458-2B643CA45A58}"/>
          </ac:graphicFrameMkLst>
        </pc:graphicFrameChg>
        <pc:graphicFrameChg chg="del">
          <ac:chgData name="Thurlow, James (IFPRI)" userId="21a02b6a-1baf-4aa4-bf75-185c8473c16f" providerId="ADAL" clId="{B0E50476-1DA9-4DF5-8FEF-9BA3C4E4756F}" dt="2023-07-27T16:28:11.466" v="4524" actId="478"/>
          <ac:graphicFrameMkLst>
            <pc:docMk/>
            <pc:sldMk cId="2441366318" sldId="270"/>
            <ac:graphicFrameMk id="5" creationId="{167C4913-3D56-40C5-B6A3-29FBED3E2CC0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28:09.368" v="4523" actId="1076"/>
          <ac:graphicFrameMkLst>
            <pc:docMk/>
            <pc:sldMk cId="2441366318" sldId="270"/>
            <ac:graphicFrameMk id="9" creationId="{A004BB28-7CE3-4E2B-882F-A8509A4DE936}"/>
          </ac:graphicFrameMkLst>
        </pc:graphicFrameChg>
        <pc:graphicFrameChg chg="add mod">
          <ac:chgData name="Thurlow, James (IFPRI)" userId="21a02b6a-1baf-4aa4-bf75-185c8473c16f" providerId="ADAL" clId="{B0E50476-1DA9-4DF5-8FEF-9BA3C4E4756F}" dt="2023-07-27T16:28:25.263" v="4528" actId="14100"/>
          <ac:graphicFrameMkLst>
            <pc:docMk/>
            <pc:sldMk cId="2441366318" sldId="270"/>
            <ac:graphicFrameMk id="10" creationId="{D38575A8-DC03-4CD3-8912-352FF1B48A14}"/>
          </ac:graphicFrameMkLst>
        </pc:graphicFrameChg>
      </pc:sldChg>
      <pc:sldMasterChg chg="modSldLayout">
        <pc:chgData name="Thurlow, James (IFPRI)" userId="21a02b6a-1baf-4aa4-bf75-185c8473c16f" providerId="ADAL" clId="{B0E50476-1DA9-4DF5-8FEF-9BA3C4E4756F}" dt="2023-07-27T15:42:14.577" v="657" actId="113"/>
        <pc:sldMasterMkLst>
          <pc:docMk/>
          <pc:sldMasterMk cId="2382266561" sldId="2147483648"/>
        </pc:sldMasterMkLst>
        <pc:sldLayoutChg chg="modSp">
          <pc:chgData name="Thurlow, James (IFPRI)" userId="21a02b6a-1baf-4aa4-bf75-185c8473c16f" providerId="ADAL" clId="{B0E50476-1DA9-4DF5-8FEF-9BA3C4E4756F}" dt="2023-07-27T15:42:14.577" v="657" actId="113"/>
          <pc:sldLayoutMkLst>
            <pc:docMk/>
            <pc:sldMasterMk cId="2382266561" sldId="2147483648"/>
            <pc:sldLayoutMk cId="4222593213" sldId="2147483650"/>
          </pc:sldLayoutMkLst>
          <pc:spChg chg="mod">
            <ac:chgData name="Thurlow, James (IFPRI)" userId="21a02b6a-1baf-4aa4-bf75-185c8473c16f" providerId="ADAL" clId="{B0E50476-1DA9-4DF5-8FEF-9BA3C4E4756F}" dt="2023-07-27T15:42:14.577" v="657" actId="113"/>
            <ac:spMkLst>
              <pc:docMk/>
              <pc:sldMasterMk cId="2382266561" sldId="2147483648"/>
              <pc:sldLayoutMk cId="4222593213" sldId="2147483650"/>
              <ac:spMk id="2" creationId="{CC985D74-B1B2-7B00-F8FA-FDB17361E1CE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%20(IFPRI)\3%20Projects\WX%20Studies\AFS%20Transformation%20Study\Slides\Version%202%20(02_25_2024)\ATI%20Workings%20(02-25-2024)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%20(IFPRI)\3%20Projects\WX%20Studies\AFS%20Transformation%20Study\Slides\Version%202%20(02_25_2024)\ATI%20Workings%20(02-25-202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8986242716437"/>
          <c:y val="5.4142481151866755E-2"/>
          <c:w val="0.69280114716328201"/>
          <c:h val="0.73330739248338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'A4'!$W$10</c:f>
              <c:strCache>
                <c:ptCount val="1"/>
                <c:pt idx="0">
                  <c:v>Value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65000"/>
                </a:schemeClr>
              </a:solidFill>
              <a:ln w="6350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dash"/>
              </a:ln>
              <a:effectLst/>
            </c:spPr>
            <c:trendlineType val="log"/>
            <c:dispRSqr val="0"/>
            <c:dispEq val="0"/>
          </c:trendline>
          <c:xVal>
            <c:numRef>
              <c:f>'A4'!$V$11:$V$192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'A4'!$W$11:$W$192</c:f>
              <c:numCache>
                <c:formatCode>#,##0</c:formatCode>
                <c:ptCount val="182"/>
                <c:pt idx="0">
                  <c:v>22.968669999999999</c:v>
                </c:pt>
                <c:pt idx="1">
                  <c:v>58.020209999999999</c:v>
                </c:pt>
                <c:pt idx="2">
                  <c:v>28.777229999999999</c:v>
                </c:pt>
                <c:pt idx="3">
                  <c:v>88.196169999999995</c:v>
                </c:pt>
                <c:pt idx="4">
                  <c:v>64.38364</c:v>
                </c:pt>
                <c:pt idx="5">
                  <c:v>51.09675</c:v>
                </c:pt>
                <c:pt idx="6">
                  <c:v>71.348820000000003</c:v>
                </c:pt>
                <c:pt idx="7">
                  <c:v>83.386110000000002</c:v>
                </c:pt>
                <c:pt idx="8">
                  <c:v>56.541229999999999</c:v>
                </c:pt>
                <c:pt idx="9">
                  <c:v>27.10398</c:v>
                </c:pt>
                <c:pt idx="10">
                  <c:v>90.801540000000003</c:v>
                </c:pt>
                <c:pt idx="11">
                  <c:v>39.0291</c:v>
                </c:pt>
                <c:pt idx="12">
                  <c:v>42.415320000000001</c:v>
                </c:pt>
                <c:pt idx="13">
                  <c:v>47.724550000000001</c:v>
                </c:pt>
                <c:pt idx="14">
                  <c:v>61.510100000000001</c:v>
                </c:pt>
                <c:pt idx="15">
                  <c:v>94.464550000000003</c:v>
                </c:pt>
                <c:pt idx="16">
                  <c:v>94.991010000000003</c:v>
                </c:pt>
                <c:pt idx="17">
                  <c:v>65.866129999999998</c:v>
                </c:pt>
                <c:pt idx="18">
                  <c:v>57.959580000000003</c:v>
                </c:pt>
                <c:pt idx="19">
                  <c:v>51.983870000000003</c:v>
                </c:pt>
                <c:pt idx="20">
                  <c:v>53.595500000000001</c:v>
                </c:pt>
                <c:pt idx="21">
                  <c:v>62.963299999999997</c:v>
                </c:pt>
                <c:pt idx="22">
                  <c:v>88.382639999999995</c:v>
                </c:pt>
                <c:pt idx="23">
                  <c:v>78.329470000000001</c:v>
                </c:pt>
                <c:pt idx="24">
                  <c:v>25.693259999999999</c:v>
                </c:pt>
                <c:pt idx="25">
                  <c:v>67.096010000000007</c:v>
                </c:pt>
                <c:pt idx="26">
                  <c:v>36.66187</c:v>
                </c:pt>
                <c:pt idx="27">
                  <c:v>76.823210000000003</c:v>
                </c:pt>
                <c:pt idx="28">
                  <c:v>93.05583</c:v>
                </c:pt>
                <c:pt idx="29">
                  <c:v>77.491739999999993</c:v>
                </c:pt>
                <c:pt idx="30">
                  <c:v>58.510440000000003</c:v>
                </c:pt>
                <c:pt idx="31">
                  <c:v>60.524920000000002</c:v>
                </c:pt>
                <c:pt idx="32">
                  <c:v>54.112070000000003</c:v>
                </c:pt>
                <c:pt idx="33">
                  <c:v>50.928730000000002</c:v>
                </c:pt>
                <c:pt idx="34">
                  <c:v>48.910739999999997</c:v>
                </c:pt>
                <c:pt idx="35">
                  <c:v>61.639899999999997</c:v>
                </c:pt>
                <c:pt idx="36">
                  <c:v>30.248049999999999</c:v>
                </c:pt>
                <c:pt idx="37">
                  <c:v>63.786029999999997</c:v>
                </c:pt>
                <c:pt idx="38">
                  <c:v>70.724950000000007</c:v>
                </c:pt>
                <c:pt idx="39">
                  <c:v>80.113699999999994</c:v>
                </c:pt>
                <c:pt idx="40">
                  <c:v>79.560230000000004</c:v>
                </c:pt>
                <c:pt idx="41">
                  <c:v>73.592730000000003</c:v>
                </c:pt>
                <c:pt idx="42">
                  <c:v>87.084199999999996</c:v>
                </c:pt>
                <c:pt idx="43">
                  <c:v>88.667360000000002</c:v>
                </c:pt>
                <c:pt idx="44">
                  <c:v>86.484610000000004</c:v>
                </c:pt>
                <c:pt idx="45">
                  <c:v>72.212360000000004</c:v>
                </c:pt>
                <c:pt idx="46">
                  <c:v>58.237470000000002</c:v>
                </c:pt>
                <c:pt idx="47">
                  <c:v>59.593800000000002</c:v>
                </c:pt>
                <c:pt idx="48">
                  <c:v>50.540120000000002</c:v>
                </c:pt>
                <c:pt idx="49">
                  <c:v>40.06709</c:v>
                </c:pt>
                <c:pt idx="50">
                  <c:v>72.646649999999994</c:v>
                </c:pt>
                <c:pt idx="51">
                  <c:v>75.804519999999997</c:v>
                </c:pt>
                <c:pt idx="52">
                  <c:v>32.970239999999997</c:v>
                </c:pt>
                <c:pt idx="53">
                  <c:v>65.400030000000001</c:v>
                </c:pt>
                <c:pt idx="54">
                  <c:v>57.448689999999999</c:v>
                </c:pt>
                <c:pt idx="55">
                  <c:v>81.946920000000006</c:v>
                </c:pt>
                <c:pt idx="56">
                  <c:v>47.789430000000003</c:v>
                </c:pt>
                <c:pt idx="57">
                  <c:v>88.844539999999995</c:v>
                </c:pt>
                <c:pt idx="58">
                  <c:v>61.817399999999999</c:v>
                </c:pt>
                <c:pt idx="59">
                  <c:v>33.878599999999999</c:v>
                </c:pt>
                <c:pt idx="60">
                  <c:v>39.948639999999997</c:v>
                </c:pt>
                <c:pt idx="61">
                  <c:v>48.134120000000003</c:v>
                </c:pt>
                <c:pt idx="62">
                  <c:v>21.91432</c:v>
                </c:pt>
                <c:pt idx="63">
                  <c:v>81.316680000000005</c:v>
                </c:pt>
                <c:pt idx="64">
                  <c:v>71.892070000000004</c:v>
                </c:pt>
                <c:pt idx="65">
                  <c:v>69.581500000000005</c:v>
                </c:pt>
                <c:pt idx="66">
                  <c:v>30.030760000000001</c:v>
                </c:pt>
                <c:pt idx="67">
                  <c:v>98.859769999999997</c:v>
                </c:pt>
                <c:pt idx="68">
                  <c:v>64.153760000000005</c:v>
                </c:pt>
                <c:pt idx="69">
                  <c:v>77.48715</c:v>
                </c:pt>
                <c:pt idx="70">
                  <c:v>51.625160000000001</c:v>
                </c:pt>
                <c:pt idx="71">
                  <c:v>69.284710000000004</c:v>
                </c:pt>
                <c:pt idx="72">
                  <c:v>55.491509999999998</c:v>
                </c:pt>
                <c:pt idx="73">
                  <c:v>34.366300000000003</c:v>
                </c:pt>
                <c:pt idx="74">
                  <c:v>89.598399999999998</c:v>
                </c:pt>
                <c:pt idx="75">
                  <c:v>30.236249999999998</c:v>
                </c:pt>
                <c:pt idx="76">
                  <c:v>63.897750000000002</c:v>
                </c:pt>
                <c:pt idx="77">
                  <c:v>65.161479999999997</c:v>
                </c:pt>
                <c:pt idx="78">
                  <c:v>85.987840000000006</c:v>
                </c:pt>
                <c:pt idx="79">
                  <c:v>78.761510000000001</c:v>
                </c:pt>
                <c:pt idx="80">
                  <c:v>62.45035</c:v>
                </c:pt>
                <c:pt idx="81">
                  <c:v>76.143199999999993</c:v>
                </c:pt>
                <c:pt idx="82">
                  <c:v>90.943479999999994</c:v>
                </c:pt>
                <c:pt idx="83">
                  <c:v>63.515079999999998</c:v>
                </c:pt>
                <c:pt idx="84">
                  <c:v>38.300370000000001</c:v>
                </c:pt>
                <c:pt idx="85">
                  <c:v>46.148679999999999</c:v>
                </c:pt>
                <c:pt idx="86">
                  <c:v>30.383659999999999</c:v>
                </c:pt>
                <c:pt idx="87">
                  <c:v>80.761200000000002</c:v>
                </c:pt>
                <c:pt idx="88">
                  <c:v>93.222070000000002</c:v>
                </c:pt>
                <c:pt idx="89">
                  <c:v>37.824660000000002</c:v>
                </c:pt>
                <c:pt idx="90">
                  <c:v>66.134839999999997</c:v>
                </c:pt>
                <c:pt idx="91">
                  <c:v>13.49677</c:v>
                </c:pt>
                <c:pt idx="92">
                  <c:v>58.206409999999998</c:v>
                </c:pt>
                <c:pt idx="93">
                  <c:v>86.279989999999998</c:v>
                </c:pt>
                <c:pt idx="94">
                  <c:v>65.553150000000002</c:v>
                </c:pt>
                <c:pt idx="95">
                  <c:v>59.403979999999997</c:v>
                </c:pt>
                <c:pt idx="96">
                  <c:v>79.842410000000001</c:v>
                </c:pt>
                <c:pt idx="97">
                  <c:v>96.228719999999996</c:v>
                </c:pt>
                <c:pt idx="98">
                  <c:v>70.495220000000003</c:v>
                </c:pt>
                <c:pt idx="99">
                  <c:v>61.916519999999998</c:v>
                </c:pt>
                <c:pt idx="100">
                  <c:v>50.134509999999999</c:v>
                </c:pt>
                <c:pt idx="101">
                  <c:v>36.053870000000003</c:v>
                </c:pt>
                <c:pt idx="102">
                  <c:v>72.326189999999997</c:v>
                </c:pt>
                <c:pt idx="103">
                  <c:v>76.645420000000001</c:v>
                </c:pt>
                <c:pt idx="104">
                  <c:v>55.372390000000003</c:v>
                </c:pt>
                <c:pt idx="105">
                  <c:v>19.732530000000001</c:v>
                </c:pt>
                <c:pt idx="106">
                  <c:v>81.472560000000001</c:v>
                </c:pt>
                <c:pt idx="107">
                  <c:v>33.877429999999997</c:v>
                </c:pt>
                <c:pt idx="108">
                  <c:v>59.816020000000002</c:v>
                </c:pt>
                <c:pt idx="109">
                  <c:v>46.585970000000003</c:v>
                </c:pt>
                <c:pt idx="110">
                  <c:v>29.86064</c:v>
                </c:pt>
                <c:pt idx="111">
                  <c:v>36.377859999999998</c:v>
                </c:pt>
                <c:pt idx="112">
                  <c:v>74.413380000000004</c:v>
                </c:pt>
                <c:pt idx="113">
                  <c:v>45.500990000000002</c:v>
                </c:pt>
                <c:pt idx="114">
                  <c:v>62.123699999999999</c:v>
                </c:pt>
                <c:pt idx="115">
                  <c:v>59.32367</c:v>
                </c:pt>
                <c:pt idx="116">
                  <c:v>73.628680000000003</c:v>
                </c:pt>
                <c:pt idx="117">
                  <c:v>24.36591</c:v>
                </c:pt>
                <c:pt idx="118">
                  <c:v>39.15757</c:v>
                </c:pt>
                <c:pt idx="119">
                  <c:v>43.176690000000001</c:v>
                </c:pt>
                <c:pt idx="120">
                  <c:v>79.681970000000007</c:v>
                </c:pt>
                <c:pt idx="121">
                  <c:v>65.482069999999993</c:v>
                </c:pt>
                <c:pt idx="122">
                  <c:v>34.811369999999997</c:v>
                </c:pt>
                <c:pt idx="123">
                  <c:v>75.226489999999998</c:v>
                </c:pt>
                <c:pt idx="124">
                  <c:v>71.831919999999997</c:v>
                </c:pt>
                <c:pt idx="125">
                  <c:v>34.76117</c:v>
                </c:pt>
                <c:pt idx="126">
                  <c:v>75.792010000000005</c:v>
                </c:pt>
                <c:pt idx="127">
                  <c:v>61.098579999999998</c:v>
                </c:pt>
                <c:pt idx="128">
                  <c:v>67.733059999999995</c:v>
                </c:pt>
                <c:pt idx="129">
                  <c:v>29.901589999999999</c:v>
                </c:pt>
                <c:pt idx="130">
                  <c:v>81.975359999999995</c:v>
                </c:pt>
                <c:pt idx="131">
                  <c:v>95.718440000000001</c:v>
                </c:pt>
                <c:pt idx="132">
                  <c:v>81.714770000000001</c:v>
                </c:pt>
                <c:pt idx="133">
                  <c:v>67.115399999999994</c:v>
                </c:pt>
                <c:pt idx="134">
                  <c:v>67.150530000000003</c:v>
                </c:pt>
                <c:pt idx="135">
                  <c:v>76.351330000000004</c:v>
                </c:pt>
                <c:pt idx="136">
                  <c:v>92.856669999999994</c:v>
                </c:pt>
                <c:pt idx="137">
                  <c:v>72.256060000000005</c:v>
                </c:pt>
                <c:pt idx="138">
                  <c:v>67.209860000000006</c:v>
                </c:pt>
                <c:pt idx="139">
                  <c:v>25.202279999999998</c:v>
                </c:pt>
                <c:pt idx="140">
                  <c:v>75.051699999999997</c:v>
                </c:pt>
                <c:pt idx="141">
                  <c:v>24.514980000000001</c:v>
                </c:pt>
                <c:pt idx="142">
                  <c:v>51.918610000000001</c:v>
                </c:pt>
                <c:pt idx="143">
                  <c:v>99.314909999999998</c:v>
                </c:pt>
                <c:pt idx="144">
                  <c:v>29.00394</c:v>
                </c:pt>
                <c:pt idx="145">
                  <c:v>18.439540000000001</c:v>
                </c:pt>
                <c:pt idx="146">
                  <c:v>74.831549999999993</c:v>
                </c:pt>
                <c:pt idx="147">
                  <c:v>22.193069999999999</c:v>
                </c:pt>
                <c:pt idx="148">
                  <c:v>62.68056</c:v>
                </c:pt>
                <c:pt idx="149">
                  <c:v>74.933710000000005</c:v>
                </c:pt>
                <c:pt idx="150">
                  <c:v>64.389769999999999</c:v>
                </c:pt>
                <c:pt idx="151">
                  <c:v>66.323710000000005</c:v>
                </c:pt>
                <c:pt idx="152">
                  <c:v>71.312129999999996</c:v>
                </c:pt>
                <c:pt idx="153">
                  <c:v>72.517269999999996</c:v>
                </c:pt>
                <c:pt idx="154">
                  <c:v>75.526399999999995</c:v>
                </c:pt>
                <c:pt idx="155">
                  <c:v>69.725620000000006</c:v>
                </c:pt>
                <c:pt idx="156">
                  <c:v>34.239849999999997</c:v>
                </c:pt>
                <c:pt idx="157">
                  <c:v>20.846499999999999</c:v>
                </c:pt>
                <c:pt idx="158">
                  <c:v>33.310040000000001</c:v>
                </c:pt>
                <c:pt idx="159">
                  <c:v>59.314660000000003</c:v>
                </c:pt>
                <c:pt idx="160">
                  <c:v>41.80782</c:v>
                </c:pt>
                <c:pt idx="161">
                  <c:v>39.886690000000002</c:v>
                </c:pt>
                <c:pt idx="162">
                  <c:v>34.135710000000003</c:v>
                </c:pt>
                <c:pt idx="163">
                  <c:v>40.720390000000002</c:v>
                </c:pt>
                <c:pt idx="164">
                  <c:v>94.901910000000001</c:v>
                </c:pt>
                <c:pt idx="165">
                  <c:v>55.251350000000002</c:v>
                </c:pt>
                <c:pt idx="166">
                  <c:v>63.31221</c:v>
                </c:pt>
                <c:pt idx="167">
                  <c:v>25.91133</c:v>
                </c:pt>
                <c:pt idx="168">
                  <c:v>40.162689999999998</c:v>
                </c:pt>
                <c:pt idx="169">
                  <c:v>47.565719999999999</c:v>
                </c:pt>
                <c:pt idx="170">
                  <c:v>64.709490000000002</c:v>
                </c:pt>
                <c:pt idx="171">
                  <c:v>87.789209999999997</c:v>
                </c:pt>
                <c:pt idx="172">
                  <c:v>21.7471</c:v>
                </c:pt>
                <c:pt idx="173">
                  <c:v>66.238389999999995</c:v>
                </c:pt>
                <c:pt idx="174">
                  <c:v>63.267479999999999</c:v>
                </c:pt>
                <c:pt idx="175">
                  <c:v>54.534680000000002</c:v>
                </c:pt>
                <c:pt idx="176">
                  <c:v>35.946599999999997</c:v>
                </c:pt>
                <c:pt idx="177">
                  <c:v>65.048609999999996</c:v>
                </c:pt>
                <c:pt idx="178">
                  <c:v>57.684229999999999</c:v>
                </c:pt>
                <c:pt idx="179">
                  <c:v>72.974890000000002</c:v>
                </c:pt>
                <c:pt idx="180">
                  <c:v>67.293080000000003</c:v>
                </c:pt>
                <c:pt idx="181">
                  <c:v>56.676090000000002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7D-45F6-8100-474E18EC0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477192"/>
        <c:axId val="592477912"/>
      </c:scatterChart>
      <c:valAx>
        <c:axId val="592477192"/>
        <c:scaling>
          <c:logBase val="10"/>
          <c:orientation val="minMax"/>
          <c:max val="250000"/>
          <c:min val="2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Total GDP per capita (US$ 2015 prices)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912"/>
        <c:crosses val="autoZero"/>
        <c:crossBetween val="midCat"/>
      </c:valAx>
      <c:valAx>
        <c:axId val="592477912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Off-farm components share of total agrifood system GDP (%)</a:t>
                </a:r>
              </a:p>
            </c:rich>
          </c:tx>
          <c:layout>
            <c:manualLayout>
              <c:xMode val="edge"/>
              <c:yMode val="edge"/>
              <c:x val="2.8642646771011436E-2"/>
              <c:y val="8.09638990996113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19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'A2'!$M$10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A0-4F82-BDCE-59B0DE28E814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A0-4F82-BDCE-59B0DE28E8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A0-4F82-BDCE-59B0DE28E8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A0-4F82-BDCE-59B0DE28E814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A0-4F82-BDCE-59B0DE28E814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5A0-4F82-BDCE-59B0DE28E814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5A0-4F82-BDCE-59B0DE28E814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5A0-4F82-BDCE-59B0DE28E814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5A0-4F82-BDCE-59B0DE28E81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'A2'!$L$11:$L$15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'A2'!$M$11:$M$15</c:f>
              <c:numCache>
                <c:formatCode>#,##0</c:formatCode>
                <c:ptCount val="5"/>
                <c:pt idx="0">
                  <c:v>39.361873876593421</c:v>
                </c:pt>
                <c:pt idx="1">
                  <c:v>9.880609592307696</c:v>
                </c:pt>
                <c:pt idx="2">
                  <c:v>27.57007132264151</c:v>
                </c:pt>
                <c:pt idx="3">
                  <c:v>34.695078280800011</c:v>
                </c:pt>
                <c:pt idx="4">
                  <c:v>70.018820792452829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A0-4F82-BDCE-59B0DE28E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'A3'!$P$10</c:f>
              <c:strCache>
                <c:ptCount val="1"/>
                <c:pt idx="0">
                  <c:v>Normalized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66-40BD-B94B-BA430E0E366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66-40BD-B94B-BA430E0E36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66-40BD-B94B-BA430E0E366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66-40BD-B94B-BA430E0E366D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66-40BD-B94B-BA430E0E366D}"/>
              </c:ext>
            </c:extLst>
          </c:dPt>
          <c:dLbls>
            <c:dLbl>
              <c:idx val="1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866-40BD-B94B-BA430E0E366D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866-40BD-B94B-BA430E0E366D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866-40BD-B94B-BA430E0E366D}"/>
                </c:ext>
              </c:extLst>
            </c:dLbl>
            <c:dLbl>
              <c:idx val="4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866-40BD-B94B-BA430E0E366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'A3'!$L$11:$L$15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'A3'!$P$11:$P$15</c:f>
              <c:numCache>
                <c:formatCode>0.00</c:formatCode>
                <c:ptCount val="5"/>
                <c:pt idx="0">
                  <c:v>0.75842958956043904</c:v>
                </c:pt>
                <c:pt idx="1">
                  <c:v>0.38301239615384619</c:v>
                </c:pt>
                <c:pt idx="2">
                  <c:v>0.64653768490566021</c:v>
                </c:pt>
                <c:pt idx="3">
                  <c:v>0.82129409000000009</c:v>
                </c:pt>
                <c:pt idx="4">
                  <c:v>0.99518228679245291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66-40BD-B94B-BA430E0E3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'A3'!$M$10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E-4EFD-884D-DB7CE3DD24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9E-4EFD-884D-DB7CE3DD243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79E-4EFD-884D-DB7CE3DD243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79E-4EFD-884D-DB7CE3DD243B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79E-4EFD-884D-DB7CE3DD243B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79E-4EFD-884D-DB7CE3DD243B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79E-4EFD-884D-DB7CE3DD243B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79E-4EFD-884D-DB7CE3DD243B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79E-4EFD-884D-DB7CE3DD243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'A3'!$L$11:$L$15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'A3'!$M$11:$M$15</c:f>
              <c:numCache>
                <c:formatCode>#,##0</c:formatCode>
                <c:ptCount val="5"/>
                <c:pt idx="0">
                  <c:v>8.8110516978022009</c:v>
                </c:pt>
                <c:pt idx="1">
                  <c:v>6.9345825384615392</c:v>
                </c:pt>
                <c:pt idx="2">
                  <c:v>8.0560302641509445</c:v>
                </c:pt>
                <c:pt idx="3">
                  <c:v>8.8340757399999976</c:v>
                </c:pt>
                <c:pt idx="4">
                  <c:v>10.464884377358489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79E-4EFD-884D-DB7CE3DD2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'A4'!$P$10</c:f>
              <c:strCache>
                <c:ptCount val="1"/>
                <c:pt idx="0">
                  <c:v>Normalized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BC-483B-B815-FA148BF0C6D6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BC-483B-B815-FA148BF0C6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BC-483B-B815-FA148BF0C6D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BC-483B-B815-FA148BF0C6D6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5BC-483B-B815-FA148BF0C6D6}"/>
              </c:ext>
            </c:extLst>
          </c:dPt>
          <c:dLbls>
            <c:dLbl>
              <c:idx val="1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5BC-483B-B815-FA148BF0C6D6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5BC-483B-B815-FA148BF0C6D6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5BC-483B-B815-FA148BF0C6D6}"/>
                </c:ext>
              </c:extLst>
            </c:dLbl>
            <c:dLbl>
              <c:idx val="4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5BC-483B-B815-FA148BF0C6D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'A4'!$P$11:$P$15</c:f>
              <c:numCache>
                <c:formatCode>0.00</c:formatCode>
                <c:ptCount val="5"/>
                <c:pt idx="0">
                  <c:v>0.7335480170329669</c:v>
                </c:pt>
                <c:pt idx="1">
                  <c:v>0.34258408076923075</c:v>
                </c:pt>
                <c:pt idx="2">
                  <c:v>0.58742380377358483</c:v>
                </c:pt>
                <c:pt idx="3">
                  <c:v>0.82099380000000011</c:v>
                </c:pt>
                <c:pt idx="4">
                  <c:v>0.98896983773584901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BC-483B-B815-FA148BF0C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'A4'!$M$10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0-46BB-BBFB-75C1316979CF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0-46BB-BBFB-75C1316979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90-46BB-BBFB-75C1316979C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90-46BB-BBFB-75C1316979C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90-46BB-BBFB-75C1316979CF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890-46BB-BBFB-75C1316979CF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890-46BB-BBFB-75C1316979CF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890-46BB-BBFB-75C1316979CF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890-46BB-BBFB-75C1316979CF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'A4'!$M$11:$M$15</c:f>
              <c:numCache>
                <c:formatCode>#,##0</c:formatCode>
                <c:ptCount val="5"/>
                <c:pt idx="0">
                  <c:v>59.887359615384611</c:v>
                </c:pt>
                <c:pt idx="1">
                  <c:v>33.986560769230771</c:v>
                </c:pt>
                <c:pt idx="2">
                  <c:v>48.484465471698115</c:v>
                </c:pt>
                <c:pt idx="3">
                  <c:v>62.638947400000006</c:v>
                </c:pt>
                <c:pt idx="4">
                  <c:v>81.400468490566027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90-46BB-BBFB-75C131697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61721394362646975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ATI!$AO$14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ATI!$AO$15:$AO$19</c:f>
              <c:numCache>
                <c:formatCode>#,##0.00</c:formatCode>
                <c:ptCount val="5"/>
                <c:pt idx="0">
                  <c:v>0.17392795137362638</c:v>
                </c:pt>
                <c:pt idx="1">
                  <c:v>8.7010532692307685E-2</c:v>
                </c:pt>
                <c:pt idx="2">
                  <c:v>0.16041871933962265</c:v>
                </c:pt>
                <c:pt idx="3">
                  <c:v>0.18772594650000005</c:v>
                </c:pt>
                <c:pt idx="4">
                  <c:v>0.21705894056603769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F-4C1E-B1DD-EE5B200D2019}"/>
            </c:ext>
          </c:extLst>
        </c:ser>
        <c:ser>
          <c:idx val="1"/>
          <c:order val="1"/>
          <c:tx>
            <c:strRef>
              <c:f>ATI!$AP$14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ATI!$AP$15:$AP$19</c:f>
              <c:numCache>
                <c:formatCode>#,##0.00</c:formatCode>
                <c:ptCount val="5"/>
                <c:pt idx="0">
                  <c:v>0.14521910859736417</c:v>
                </c:pt>
                <c:pt idx="1">
                  <c:v>4.8947402884615375E-2</c:v>
                </c:pt>
                <c:pt idx="2">
                  <c:v>0.11809172830188681</c:v>
                </c:pt>
                <c:pt idx="3">
                  <c:v>0.1470297797375</c:v>
                </c:pt>
                <c:pt idx="4">
                  <c:v>0.21786593778953375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5F-4C1E-B1DD-EE5B200D2019}"/>
            </c:ext>
          </c:extLst>
        </c:ser>
        <c:ser>
          <c:idx val="2"/>
          <c:order val="2"/>
          <c:tx>
            <c:strRef>
              <c:f>ATI!$AQ$14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ATI!$AQ$15:$AQ$19</c:f>
              <c:numCache>
                <c:formatCode>#,##0.00</c:formatCode>
                <c:ptCount val="5"/>
                <c:pt idx="0">
                  <c:v>0.18960739739010976</c:v>
                </c:pt>
                <c:pt idx="1">
                  <c:v>9.5753099038461548E-2</c:v>
                </c:pt>
                <c:pt idx="2">
                  <c:v>0.16163442122641505</c:v>
                </c:pt>
                <c:pt idx="3">
                  <c:v>0.20532352250000002</c:v>
                </c:pt>
                <c:pt idx="4">
                  <c:v>0.24879557169811323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5F-4C1E-B1DD-EE5B200D2019}"/>
            </c:ext>
          </c:extLst>
        </c:ser>
        <c:ser>
          <c:idx val="3"/>
          <c:order val="3"/>
          <c:tx>
            <c:strRef>
              <c:f>ATI!$AR$14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ATI!$AR$15:$AR$19</c:f>
              <c:numCache>
                <c:formatCode>#,##0.00</c:formatCode>
                <c:ptCount val="5"/>
                <c:pt idx="0">
                  <c:v>0.18338700425824173</c:v>
                </c:pt>
                <c:pt idx="1">
                  <c:v>8.5646020192307687E-2</c:v>
                </c:pt>
                <c:pt idx="2">
                  <c:v>0.14685595094339621</c:v>
                </c:pt>
                <c:pt idx="3">
                  <c:v>0.20524845000000003</c:v>
                </c:pt>
                <c:pt idx="4">
                  <c:v>0.24724245943396225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5F-4C1E-B1DD-EE5B200D2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ATI!$AS$14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ATI!$AS$15:$AS$19</c:f>
              <c:numCache>
                <c:formatCode>#,##0.00</c:formatCode>
                <c:ptCount val="5"/>
                <c:pt idx="0">
                  <c:v>0.6921414616193422</c:v>
                </c:pt>
                <c:pt idx="1">
                  <c:v>0.31735705480769216</c:v>
                </c:pt>
                <c:pt idx="2">
                  <c:v>0.5870008198113208</c:v>
                </c:pt>
                <c:pt idx="3">
                  <c:v>0.74532769873749982</c:v>
                </c:pt>
                <c:pt idx="4">
                  <c:v>0.93096290948764693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5F-4C1E-B1DD-EE5B200D2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62457941670255956"/>
          <c:y val="0.34374890638670164"/>
          <c:w val="0.37363595301858776"/>
          <c:h val="0.31250218722659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9090668151648"/>
          <c:y val="6.9170735221542448E-2"/>
          <c:w val="0.78474818372855037"/>
          <c:h val="0.76606403237981602"/>
        </c:manualLayout>
      </c:layout>
      <c:scatterChart>
        <c:scatterStyle val="lineMarker"/>
        <c:varyColors val="0"/>
        <c:ser>
          <c:idx val="0"/>
          <c:order val="0"/>
          <c:tx>
            <c:strRef>
              <c:f>ATI!$BI$14</c:f>
              <c:strCache>
                <c:ptCount val="1"/>
                <c:pt idx="0">
                  <c:v>ATI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ATI!$BH$15:$BH$196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ATI!$BI$15:$BI$196</c:f>
              <c:numCache>
                <c:formatCode>0.00</c:formatCode>
                <c:ptCount val="182"/>
                <c:pt idx="0">
                  <c:v>0.30278327500000002</c:v>
                </c:pt>
                <c:pt idx="1">
                  <c:v>0.47380912500000005</c:v>
                </c:pt>
                <c:pt idx="2">
                  <c:v>0.762252025</c:v>
                </c:pt>
                <c:pt idx="3">
                  <c:v>1</c:v>
                </c:pt>
                <c:pt idx="4">
                  <c:v>0.95039024999999999</c:v>
                </c:pt>
                <c:pt idx="5">
                  <c:v>0.63797337499999995</c:v>
                </c:pt>
                <c:pt idx="6">
                  <c:v>0.62520407499999997</c:v>
                </c:pt>
                <c:pt idx="7">
                  <c:v>1</c:v>
                </c:pt>
                <c:pt idx="8">
                  <c:v>0.65968652500000002</c:v>
                </c:pt>
                <c:pt idx="9">
                  <c:v>0.37857300000000005</c:v>
                </c:pt>
                <c:pt idx="10">
                  <c:v>1</c:v>
                </c:pt>
                <c:pt idx="11">
                  <c:v>0.5621235</c:v>
                </c:pt>
                <c:pt idx="12">
                  <c:v>0.29566155</c:v>
                </c:pt>
                <c:pt idx="13">
                  <c:v>0.76363185</c:v>
                </c:pt>
                <c:pt idx="14">
                  <c:v>0.94976519999999998</c:v>
                </c:pt>
                <c:pt idx="15">
                  <c:v>0.87571317500000001</c:v>
                </c:pt>
                <c:pt idx="16">
                  <c:v>0.80510267499999999</c:v>
                </c:pt>
                <c:pt idx="17">
                  <c:v>0.92942227500000008</c:v>
                </c:pt>
                <c:pt idx="18">
                  <c:v>0.79395447500000005</c:v>
                </c:pt>
                <c:pt idx="19">
                  <c:v>0.64549752499999991</c:v>
                </c:pt>
                <c:pt idx="20">
                  <c:v>0.57188422500000002</c:v>
                </c:pt>
                <c:pt idx="21">
                  <c:v>0.93797347500000006</c:v>
                </c:pt>
                <c:pt idx="22">
                  <c:v>0.88969432500000001</c:v>
                </c:pt>
                <c:pt idx="23">
                  <c:v>0.66880704999999996</c:v>
                </c:pt>
                <c:pt idx="24">
                  <c:v>0.52658662499999997</c:v>
                </c:pt>
                <c:pt idx="25">
                  <c:v>0.5199994</c:v>
                </c:pt>
                <c:pt idx="26">
                  <c:v>0.30329489999999998</c:v>
                </c:pt>
                <c:pt idx="27">
                  <c:v>0.92680832499999999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0.75215399999999999</c:v>
                </c:pt>
                <c:pt idx="32">
                  <c:v>0.75898560000000004</c:v>
                </c:pt>
                <c:pt idx="33">
                  <c:v>0.38023810000000002</c:v>
                </c:pt>
                <c:pt idx="34">
                  <c:v>0.73075654999999995</c:v>
                </c:pt>
                <c:pt idx="35">
                  <c:v>0.90707150000000003</c:v>
                </c:pt>
                <c:pt idx="36">
                  <c:v>0.53699607500000002</c:v>
                </c:pt>
                <c:pt idx="37">
                  <c:v>0.40005827500000002</c:v>
                </c:pt>
                <c:pt idx="38">
                  <c:v>0.97501274999999998</c:v>
                </c:pt>
                <c:pt idx="39">
                  <c:v>0.73165934999999993</c:v>
                </c:pt>
                <c:pt idx="40">
                  <c:v>0.88075397499999997</c:v>
                </c:pt>
                <c:pt idx="41">
                  <c:v>1</c:v>
                </c:pt>
                <c:pt idx="42">
                  <c:v>1</c:v>
                </c:pt>
                <c:pt idx="43">
                  <c:v>0.55857177499999999</c:v>
                </c:pt>
                <c:pt idx="44">
                  <c:v>1</c:v>
                </c:pt>
                <c:pt idx="45">
                  <c:v>1</c:v>
                </c:pt>
                <c:pt idx="46">
                  <c:v>0.67319482499999994</c:v>
                </c:pt>
                <c:pt idx="47">
                  <c:v>0.85385230000000001</c:v>
                </c:pt>
                <c:pt idx="48">
                  <c:v>0.87774344999999998</c:v>
                </c:pt>
                <c:pt idx="49">
                  <c:v>0.19545045</c:v>
                </c:pt>
                <c:pt idx="50">
                  <c:v>0.93862532500000007</c:v>
                </c:pt>
                <c:pt idx="51">
                  <c:v>0.93894180000000005</c:v>
                </c:pt>
                <c:pt idx="52">
                  <c:v>0.5445084</c:v>
                </c:pt>
                <c:pt idx="53">
                  <c:v>0.88716307499999991</c:v>
                </c:pt>
                <c:pt idx="54">
                  <c:v>0.69602662500000001</c:v>
                </c:pt>
                <c:pt idx="55">
                  <c:v>1</c:v>
                </c:pt>
                <c:pt idx="56">
                  <c:v>0.7498475</c:v>
                </c:pt>
                <c:pt idx="57">
                  <c:v>1</c:v>
                </c:pt>
                <c:pt idx="58">
                  <c:v>0.53732709999999995</c:v>
                </c:pt>
                <c:pt idx="59">
                  <c:v>0.72102432500000002</c:v>
                </c:pt>
                <c:pt idx="60">
                  <c:v>0.416126475</c:v>
                </c:pt>
                <c:pt idx="61">
                  <c:v>0.27360572500000002</c:v>
                </c:pt>
                <c:pt idx="62">
                  <c:v>0.28653945000000003</c:v>
                </c:pt>
                <c:pt idx="63">
                  <c:v>0.55842071187499998</c:v>
                </c:pt>
                <c:pt idx="64">
                  <c:v>0.96024810000000005</c:v>
                </c:pt>
                <c:pt idx="65">
                  <c:v>0.73014239999999997</c:v>
                </c:pt>
                <c:pt idx="66">
                  <c:v>0.59823895000000005</c:v>
                </c:pt>
                <c:pt idx="67">
                  <c:v>1</c:v>
                </c:pt>
                <c:pt idx="68">
                  <c:v>0.69853157499999996</c:v>
                </c:pt>
                <c:pt idx="69">
                  <c:v>1</c:v>
                </c:pt>
                <c:pt idx="70">
                  <c:v>0.420052975</c:v>
                </c:pt>
                <c:pt idx="71">
                  <c:v>0.98793657499999998</c:v>
                </c:pt>
                <c:pt idx="72">
                  <c:v>0.85209069999999998</c:v>
                </c:pt>
                <c:pt idx="73">
                  <c:v>0.59422252499999995</c:v>
                </c:pt>
                <c:pt idx="74">
                  <c:v>1</c:v>
                </c:pt>
                <c:pt idx="75">
                  <c:v>0.47865617500000002</c:v>
                </c:pt>
                <c:pt idx="76">
                  <c:v>0.60645174999999996</c:v>
                </c:pt>
                <c:pt idx="77">
                  <c:v>0.97019267500000006</c:v>
                </c:pt>
                <c:pt idx="78">
                  <c:v>0.95470272499999997</c:v>
                </c:pt>
                <c:pt idx="79">
                  <c:v>1</c:v>
                </c:pt>
                <c:pt idx="80">
                  <c:v>0.86382574999999995</c:v>
                </c:pt>
                <c:pt idx="81">
                  <c:v>0.93424122500000006</c:v>
                </c:pt>
                <c:pt idx="82">
                  <c:v>1</c:v>
                </c:pt>
                <c:pt idx="83">
                  <c:v>0.51300404999999993</c:v>
                </c:pt>
                <c:pt idx="84">
                  <c:v>0.44173804999999999</c:v>
                </c:pt>
                <c:pt idx="85">
                  <c:v>0.61160702500000008</c:v>
                </c:pt>
                <c:pt idx="86">
                  <c:v>0.55031094999999997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0.62688097500000006</c:v>
                </c:pt>
                <c:pt idx="90">
                  <c:v>0.97438144999999998</c:v>
                </c:pt>
                <c:pt idx="91">
                  <c:v>0.24771215000000002</c:v>
                </c:pt>
                <c:pt idx="92">
                  <c:v>0.50212812500000004</c:v>
                </c:pt>
                <c:pt idx="93">
                  <c:v>0.80576334999999999</c:v>
                </c:pt>
                <c:pt idx="94">
                  <c:v>0.81991752500000004</c:v>
                </c:pt>
                <c:pt idx="95">
                  <c:v>0.36297072499999994</c:v>
                </c:pt>
                <c:pt idx="96">
                  <c:v>0.94695962499999997</c:v>
                </c:pt>
                <c:pt idx="97">
                  <c:v>1</c:v>
                </c:pt>
                <c:pt idx="98">
                  <c:v>0.94941552500000004</c:v>
                </c:pt>
                <c:pt idx="99">
                  <c:v>0.50951022499999998</c:v>
                </c:pt>
                <c:pt idx="100">
                  <c:v>0.55564717500000005</c:v>
                </c:pt>
                <c:pt idx="101">
                  <c:v>0.36327865000000004</c:v>
                </c:pt>
                <c:pt idx="102">
                  <c:v>0.71042004999999997</c:v>
                </c:pt>
                <c:pt idx="103">
                  <c:v>0.7766691</c:v>
                </c:pt>
                <c:pt idx="104">
                  <c:v>0.78616007500000007</c:v>
                </c:pt>
                <c:pt idx="105">
                  <c:v>0.28619647500000001</c:v>
                </c:pt>
                <c:pt idx="106">
                  <c:v>0.80350356199949824</c:v>
                </c:pt>
                <c:pt idx="107">
                  <c:v>0.58378149999999995</c:v>
                </c:pt>
                <c:pt idx="108">
                  <c:v>0.76778089999999999</c:v>
                </c:pt>
                <c:pt idx="109">
                  <c:v>0.42150814999999997</c:v>
                </c:pt>
                <c:pt idx="110">
                  <c:v>0.23465207499999999</c:v>
                </c:pt>
                <c:pt idx="111">
                  <c:v>0.44522342500000001</c:v>
                </c:pt>
                <c:pt idx="112">
                  <c:v>0.90010982500000003</c:v>
                </c:pt>
                <c:pt idx="113">
                  <c:v>0.54918862499999999</c:v>
                </c:pt>
                <c:pt idx="114">
                  <c:v>0.95711992499999998</c:v>
                </c:pt>
                <c:pt idx="115">
                  <c:v>0.54156044999999997</c:v>
                </c:pt>
                <c:pt idx="116">
                  <c:v>0.75449009999999994</c:v>
                </c:pt>
                <c:pt idx="117">
                  <c:v>0.13587605</c:v>
                </c:pt>
                <c:pt idx="118">
                  <c:v>0.53516142499999997</c:v>
                </c:pt>
                <c:pt idx="119">
                  <c:v>0.75226765000000007</c:v>
                </c:pt>
                <c:pt idx="120">
                  <c:v>1</c:v>
                </c:pt>
                <c:pt idx="121">
                  <c:v>0.96073497500000005</c:v>
                </c:pt>
                <c:pt idx="122">
                  <c:v>0.5467422500000001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0.49657522500000006</c:v>
                </c:pt>
                <c:pt idx="126">
                  <c:v>0.77910349999999995</c:v>
                </c:pt>
                <c:pt idx="127">
                  <c:v>0.83874717499999996</c:v>
                </c:pt>
                <c:pt idx="128">
                  <c:v>0.69927332500000006</c:v>
                </c:pt>
                <c:pt idx="129">
                  <c:v>0.76727717500000003</c:v>
                </c:pt>
                <c:pt idx="130">
                  <c:v>0.94282092500000003</c:v>
                </c:pt>
                <c:pt idx="131">
                  <c:v>1</c:v>
                </c:pt>
                <c:pt idx="132">
                  <c:v>0.9787903</c:v>
                </c:pt>
                <c:pt idx="133">
                  <c:v>0.91024249999999995</c:v>
                </c:pt>
                <c:pt idx="134">
                  <c:v>0.84791755000000002</c:v>
                </c:pt>
                <c:pt idx="135">
                  <c:v>0.77850724999999998</c:v>
                </c:pt>
                <c:pt idx="136">
                  <c:v>1</c:v>
                </c:pt>
                <c:pt idx="137">
                  <c:v>0.92206682499999992</c:v>
                </c:pt>
                <c:pt idx="138">
                  <c:v>0.64765682499999999</c:v>
                </c:pt>
                <c:pt idx="139">
                  <c:v>0.50911697499999997</c:v>
                </c:pt>
                <c:pt idx="140">
                  <c:v>1</c:v>
                </c:pt>
                <c:pt idx="141">
                  <c:v>0.28447615000000004</c:v>
                </c:pt>
                <c:pt idx="142">
                  <c:v>0.60250362499999999</c:v>
                </c:pt>
                <c:pt idx="143">
                  <c:v>1</c:v>
                </c:pt>
                <c:pt idx="144">
                  <c:v>0.59908384999999997</c:v>
                </c:pt>
                <c:pt idx="145">
                  <c:v>0.40970092499999999</c:v>
                </c:pt>
                <c:pt idx="146">
                  <c:v>0.75204012500000006</c:v>
                </c:pt>
                <c:pt idx="147">
                  <c:v>0.28000027499999997</c:v>
                </c:pt>
                <c:pt idx="148">
                  <c:v>0.91319689999999998</c:v>
                </c:pt>
                <c:pt idx="149">
                  <c:v>0.36663190000000001</c:v>
                </c:pt>
                <c:pt idx="150">
                  <c:v>0.69334404999999999</c:v>
                </c:pt>
                <c:pt idx="151">
                  <c:v>0.74974494999999997</c:v>
                </c:pt>
                <c:pt idx="152">
                  <c:v>0.99666137499999996</c:v>
                </c:pt>
                <c:pt idx="153">
                  <c:v>1</c:v>
                </c:pt>
                <c:pt idx="154">
                  <c:v>1</c:v>
                </c:pt>
                <c:pt idx="155">
                  <c:v>0.71175057499999994</c:v>
                </c:pt>
                <c:pt idx="156">
                  <c:v>0.40555194999999999</c:v>
                </c:pt>
                <c:pt idx="157">
                  <c:v>0.25583482499999999</c:v>
                </c:pt>
                <c:pt idx="158">
                  <c:v>0.31813397499999996</c:v>
                </c:pt>
                <c:pt idx="159">
                  <c:v>0.7611209000000001</c:v>
                </c:pt>
                <c:pt idx="160">
                  <c:v>0.63890734999999999</c:v>
                </c:pt>
                <c:pt idx="161">
                  <c:v>0.47593179999999996</c:v>
                </c:pt>
                <c:pt idx="162">
                  <c:v>0.33842887499999996</c:v>
                </c:pt>
                <c:pt idx="163">
                  <c:v>0.68319779999999997</c:v>
                </c:pt>
                <c:pt idx="164">
                  <c:v>0.81315019999999993</c:v>
                </c:pt>
                <c:pt idx="165">
                  <c:v>0.51027614999999993</c:v>
                </c:pt>
                <c:pt idx="166">
                  <c:v>0.75192297499999994</c:v>
                </c:pt>
                <c:pt idx="167">
                  <c:v>0.34172612499999999</c:v>
                </c:pt>
                <c:pt idx="168">
                  <c:v>0.43531300000000001</c:v>
                </c:pt>
                <c:pt idx="169">
                  <c:v>0.83199895000000001</c:v>
                </c:pt>
                <c:pt idx="170">
                  <c:v>0.96824759999999999</c:v>
                </c:pt>
                <c:pt idx="171">
                  <c:v>1</c:v>
                </c:pt>
                <c:pt idx="172">
                  <c:v>0.76135852500000001</c:v>
                </c:pt>
                <c:pt idx="173">
                  <c:v>0.82141282500000001</c:v>
                </c:pt>
                <c:pt idx="174">
                  <c:v>0.74467554999999996</c:v>
                </c:pt>
                <c:pt idx="175">
                  <c:v>0.82688617500000006</c:v>
                </c:pt>
                <c:pt idx="176">
                  <c:v>0.52895179999999997</c:v>
                </c:pt>
                <c:pt idx="177">
                  <c:v>0.71534545000000005</c:v>
                </c:pt>
                <c:pt idx="178">
                  <c:v>0.44009692499999997</c:v>
                </c:pt>
                <c:pt idx="179">
                  <c:v>0.73866387500000008</c:v>
                </c:pt>
                <c:pt idx="180">
                  <c:v>0.47343934999999998</c:v>
                </c:pt>
                <c:pt idx="181">
                  <c:v>0.33563120000000002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74-4487-BE6C-D9648581893A}"/>
            </c:ext>
          </c:extLst>
        </c:ser>
        <c:ser>
          <c:idx val="1"/>
          <c:order val="1"/>
          <c:tx>
            <c:strRef>
              <c:f>ATI!$BJ$14</c:f>
              <c:strCache>
                <c:ptCount val="1"/>
                <c:pt idx="0">
                  <c:v>LIC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ATI!$BH$15:$BH$196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ATI!$BJ$15:$BJ$196</c:f>
              <c:numCache>
                <c:formatCode>0.00</c:formatCode>
                <c:ptCount val="182"/>
                <c:pt idx="0">
                  <c:v>0.30286027500000001</c:v>
                </c:pt>
                <c:pt idx="9">
                  <c:v>0.38336227499999997</c:v>
                </c:pt>
                <c:pt idx="12">
                  <c:v>0.29574754999999997</c:v>
                </c:pt>
                <c:pt idx="26">
                  <c:v>0.30338919999999997</c:v>
                </c:pt>
                <c:pt idx="33">
                  <c:v>0.380321625</c:v>
                </c:pt>
                <c:pt idx="49">
                  <c:v>0.19640464999999999</c:v>
                </c:pt>
                <c:pt idx="52">
                  <c:v>0.49651255</c:v>
                </c:pt>
                <c:pt idx="60">
                  <c:v>0.41625164999999997</c:v>
                </c:pt>
                <c:pt idx="61">
                  <c:v>0.27330157500000002</c:v>
                </c:pt>
                <c:pt idx="62">
                  <c:v>0.28804527499999999</c:v>
                </c:pt>
                <c:pt idx="91">
                  <c:v>0.247772675</c:v>
                </c:pt>
                <c:pt idx="101">
                  <c:v>0.36340777499999999</c:v>
                </c:pt>
                <c:pt idx="105">
                  <c:v>0.28630204999999997</c:v>
                </c:pt>
                <c:pt idx="110">
                  <c:v>0.2347206</c:v>
                </c:pt>
                <c:pt idx="113">
                  <c:v>0.54928385000000002</c:v>
                </c:pt>
                <c:pt idx="117">
                  <c:v>0.13589557499999999</c:v>
                </c:pt>
                <c:pt idx="139">
                  <c:v>0.50921335000000001</c:v>
                </c:pt>
                <c:pt idx="141">
                  <c:v>0.28449445000000007</c:v>
                </c:pt>
                <c:pt idx="145">
                  <c:v>0.41217207500000003</c:v>
                </c:pt>
                <c:pt idx="147">
                  <c:v>0.28001707499999995</c:v>
                </c:pt>
                <c:pt idx="149">
                  <c:v>0.36670552499999998</c:v>
                </c:pt>
                <c:pt idx="156">
                  <c:v>0.40560607500000001</c:v>
                </c:pt>
                <c:pt idx="157">
                  <c:v>0.25981795000000002</c:v>
                </c:pt>
                <c:pt idx="158">
                  <c:v>0.318058375</c:v>
                </c:pt>
                <c:pt idx="168">
                  <c:v>0.435448275</c:v>
                </c:pt>
                <c:pt idx="178">
                  <c:v>0.44017374999999997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74-4487-BE6C-D9648581893A}"/>
            </c:ext>
          </c:extLst>
        </c:ser>
        <c:ser>
          <c:idx val="2"/>
          <c:order val="2"/>
          <c:tx>
            <c:strRef>
              <c:f>ATI!$BK$14</c:f>
              <c:strCache>
                <c:ptCount val="1"/>
                <c:pt idx="0">
                  <c:v>LMIC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ATI!$BH$15:$BH$196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ATI!$BK$15:$BK$196</c:f>
              <c:numCache>
                <c:formatCode>0.00</c:formatCode>
                <c:ptCount val="182"/>
                <c:pt idx="1">
                  <c:v>0.47389730000000002</c:v>
                </c:pt>
                <c:pt idx="11">
                  <c:v>0.5622994</c:v>
                </c:pt>
                <c:pt idx="13">
                  <c:v>0.76363185</c:v>
                </c:pt>
                <c:pt idx="19">
                  <c:v>0.64564565000000007</c:v>
                </c:pt>
                <c:pt idx="20">
                  <c:v>0.57214927500000001</c:v>
                </c:pt>
                <c:pt idx="24">
                  <c:v>0.52892092499999999</c:v>
                </c:pt>
                <c:pt idx="31">
                  <c:v>0.75241192499999998</c:v>
                </c:pt>
                <c:pt idx="32">
                  <c:v>0.75918185000000005</c:v>
                </c:pt>
                <c:pt idx="34">
                  <c:v>0.73291200000000001</c:v>
                </c:pt>
                <c:pt idx="36">
                  <c:v>0.53714284999999995</c:v>
                </c:pt>
                <c:pt idx="37">
                  <c:v>0.40006277499999998</c:v>
                </c:pt>
                <c:pt idx="43">
                  <c:v>0.55859827500000003</c:v>
                </c:pt>
                <c:pt idx="46">
                  <c:v>0.67333502499999998</c:v>
                </c:pt>
                <c:pt idx="48">
                  <c:v>0.87774344999999998</c:v>
                </c:pt>
                <c:pt idx="59">
                  <c:v>0.7212326</c:v>
                </c:pt>
                <c:pt idx="68">
                  <c:v>0.69877762499999996</c:v>
                </c:pt>
                <c:pt idx="70">
                  <c:v>0.42013797500000005</c:v>
                </c:pt>
                <c:pt idx="72">
                  <c:v>0.85209069999999998</c:v>
                </c:pt>
                <c:pt idx="73">
                  <c:v>0.59444094999999997</c:v>
                </c:pt>
                <c:pt idx="75">
                  <c:v>0.47875525000000002</c:v>
                </c:pt>
                <c:pt idx="84">
                  <c:v>0.44186730000000002</c:v>
                </c:pt>
                <c:pt idx="85">
                  <c:v>0.61182800000000004</c:v>
                </c:pt>
                <c:pt idx="86">
                  <c:v>0.55040942500000001</c:v>
                </c:pt>
                <c:pt idx="89">
                  <c:v>0.62702172500000009</c:v>
                </c:pt>
                <c:pt idx="94">
                  <c:v>0.82007995</c:v>
                </c:pt>
                <c:pt idx="95">
                  <c:v>0.36302667499999997</c:v>
                </c:pt>
                <c:pt idx="99">
                  <c:v>0.50967019999999996</c:v>
                </c:pt>
                <c:pt idx="107">
                  <c:v>0.58402155</c:v>
                </c:pt>
                <c:pt idx="109">
                  <c:v>0.42216547500000001</c:v>
                </c:pt>
                <c:pt idx="111">
                  <c:v>0.44531759999999998</c:v>
                </c:pt>
                <c:pt idx="118">
                  <c:v>0.5352975499999999</c:v>
                </c:pt>
                <c:pt idx="119">
                  <c:v>0.75236167499999995</c:v>
                </c:pt>
                <c:pt idx="122">
                  <c:v>0.54693657500000004</c:v>
                </c:pt>
                <c:pt idx="125">
                  <c:v>0.49670724999999999</c:v>
                </c:pt>
                <c:pt idx="128">
                  <c:v>0.69931790000000005</c:v>
                </c:pt>
                <c:pt idx="129">
                  <c:v>0.76747955000000001</c:v>
                </c:pt>
                <c:pt idx="134">
                  <c:v>0.84768517499999996</c:v>
                </c:pt>
                <c:pt idx="142">
                  <c:v>0.60268707500000007</c:v>
                </c:pt>
                <c:pt idx="144">
                  <c:v>0.59918729999999998</c:v>
                </c:pt>
                <c:pt idx="146">
                  <c:v>0.75227069999999996</c:v>
                </c:pt>
                <c:pt idx="150">
                  <c:v>0.69339357499999998</c:v>
                </c:pt>
                <c:pt idx="155">
                  <c:v>0.71193689999999998</c:v>
                </c:pt>
                <c:pt idx="160">
                  <c:v>0.63901742500000003</c:v>
                </c:pt>
                <c:pt idx="162">
                  <c:v>0.338501775</c:v>
                </c:pt>
                <c:pt idx="165">
                  <c:v>0.51026514999999995</c:v>
                </c:pt>
                <c:pt idx="167">
                  <c:v>0.34254372500000002</c:v>
                </c:pt>
                <c:pt idx="169">
                  <c:v>0.83199895000000001</c:v>
                </c:pt>
                <c:pt idx="172">
                  <c:v>0.76135852500000001</c:v>
                </c:pt>
                <c:pt idx="175">
                  <c:v>0.82688617500000006</c:v>
                </c:pt>
                <c:pt idx="176">
                  <c:v>0.52896712499999998</c:v>
                </c:pt>
                <c:pt idx="177">
                  <c:v>0.71539269999999999</c:v>
                </c:pt>
                <c:pt idx="180">
                  <c:v>0.47355444999999996</c:v>
                </c:pt>
                <c:pt idx="181">
                  <c:v>0.33570937500000003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74-4487-BE6C-D9648581893A}"/>
            </c:ext>
          </c:extLst>
        </c:ser>
        <c:ser>
          <c:idx val="3"/>
          <c:order val="3"/>
          <c:tx>
            <c:strRef>
              <c:f>ATI!$BL$14</c:f>
              <c:strCache>
                <c:ptCount val="1"/>
                <c:pt idx="0">
                  <c:v>UMIC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ATI!$BH$15:$BH$196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ATI!$BL$15:$BL$196</c:f>
              <c:numCache>
                <c:formatCode>0.00</c:formatCode>
                <c:ptCount val="182"/>
                <c:pt idx="2">
                  <c:v>0.762252025</c:v>
                </c:pt>
                <c:pt idx="4">
                  <c:v>0.95083612499999992</c:v>
                </c:pt>
                <c:pt idx="5">
                  <c:v>0.64177352499999996</c:v>
                </c:pt>
                <c:pt idx="8">
                  <c:v>0.65990090000000001</c:v>
                </c:pt>
                <c:pt idx="14">
                  <c:v>0.95018104999999997</c:v>
                </c:pt>
                <c:pt idx="17">
                  <c:v>0.92942227500000008</c:v>
                </c:pt>
                <c:pt idx="18">
                  <c:v>0.79360359999999996</c:v>
                </c:pt>
                <c:pt idx="21">
                  <c:v>0.93808022499999999</c:v>
                </c:pt>
                <c:pt idx="25">
                  <c:v>0.52199465</c:v>
                </c:pt>
                <c:pt idx="30">
                  <c:v>0.90474577499999997</c:v>
                </c:pt>
                <c:pt idx="35">
                  <c:v>0.90707150000000003</c:v>
                </c:pt>
                <c:pt idx="38">
                  <c:v>0.97501274999999998</c:v>
                </c:pt>
                <c:pt idx="39">
                  <c:v>0.73173464999999993</c:v>
                </c:pt>
                <c:pt idx="45">
                  <c:v>1</c:v>
                </c:pt>
                <c:pt idx="47">
                  <c:v>0.85405577499999996</c:v>
                </c:pt>
                <c:pt idx="54">
                  <c:v>0.69609790000000005</c:v>
                </c:pt>
                <c:pt idx="56">
                  <c:v>0.74997594999999995</c:v>
                </c:pt>
                <c:pt idx="58">
                  <c:v>0.53445302500000003</c:v>
                </c:pt>
                <c:pt idx="63">
                  <c:v>0.558504886875</c:v>
                </c:pt>
                <c:pt idx="65">
                  <c:v>0.73037022500000004</c:v>
                </c:pt>
                <c:pt idx="66">
                  <c:v>0.59826480000000004</c:v>
                </c:pt>
                <c:pt idx="76">
                  <c:v>0.60651977499999998</c:v>
                </c:pt>
                <c:pt idx="80">
                  <c:v>0.86401605000000004</c:v>
                </c:pt>
                <c:pt idx="81">
                  <c:v>0.934322875</c:v>
                </c:pt>
                <c:pt idx="83">
                  <c:v>0.51271992499999997</c:v>
                </c:pt>
                <c:pt idx="90">
                  <c:v>0.97438144999999998</c:v>
                </c:pt>
                <c:pt idx="92">
                  <c:v>0.50217922500000001</c:v>
                </c:pt>
                <c:pt idx="93">
                  <c:v>0.80586869999999999</c:v>
                </c:pt>
                <c:pt idx="100">
                  <c:v>0.55583280000000002</c:v>
                </c:pt>
                <c:pt idx="102">
                  <c:v>0.71056520000000001</c:v>
                </c:pt>
                <c:pt idx="103">
                  <c:v>0.77683602499999993</c:v>
                </c:pt>
                <c:pt idx="104">
                  <c:v>0.78640054999999998</c:v>
                </c:pt>
                <c:pt idx="108">
                  <c:v>0.76784335000000004</c:v>
                </c:pt>
                <c:pt idx="112">
                  <c:v>0.9002426</c:v>
                </c:pt>
                <c:pt idx="114">
                  <c:v>0.95711992499999998</c:v>
                </c:pt>
                <c:pt idx="115">
                  <c:v>0.54164824999999994</c:v>
                </c:pt>
                <c:pt idx="126">
                  <c:v>0.77916240000000003</c:v>
                </c:pt>
                <c:pt idx="127">
                  <c:v>0.83954007500000005</c:v>
                </c:pt>
                <c:pt idx="133">
                  <c:v>0.91056484999999998</c:v>
                </c:pt>
                <c:pt idx="137">
                  <c:v>0.92219004999999998</c:v>
                </c:pt>
                <c:pt idx="138">
                  <c:v>0.64789102500000006</c:v>
                </c:pt>
                <c:pt idx="148">
                  <c:v>0.91319689999999998</c:v>
                </c:pt>
                <c:pt idx="151">
                  <c:v>0.74976667500000005</c:v>
                </c:pt>
                <c:pt idx="159">
                  <c:v>0.75967815000000005</c:v>
                </c:pt>
                <c:pt idx="161">
                  <c:v>0.47599729999999996</c:v>
                </c:pt>
                <c:pt idx="163">
                  <c:v>0.68328852500000004</c:v>
                </c:pt>
                <c:pt idx="166">
                  <c:v>0.75210845000000004</c:v>
                </c:pt>
                <c:pt idx="173">
                  <c:v>0.82151252499999994</c:v>
                </c:pt>
                <c:pt idx="174">
                  <c:v>0.74475372500000003</c:v>
                </c:pt>
                <c:pt idx="179">
                  <c:v>0.74052030000000002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74-4487-BE6C-D9648581893A}"/>
            </c:ext>
          </c:extLst>
        </c:ser>
        <c:ser>
          <c:idx val="4"/>
          <c:order val="4"/>
          <c:tx>
            <c:strRef>
              <c:f>ATI!$BM$14</c:f>
              <c:strCache>
                <c:ptCount val="1"/>
                <c:pt idx="0">
                  <c:v>HIC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ATI!$BH$15:$BH$196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ATI!$BM$15:$BM$196</c:f>
              <c:numCache>
                <c:formatCode>0.00</c:formatCode>
                <c:ptCount val="182"/>
                <c:pt idx="3">
                  <c:v>1</c:v>
                </c:pt>
                <c:pt idx="6">
                  <c:v>0.62528079999999997</c:v>
                </c:pt>
                <c:pt idx="7">
                  <c:v>1</c:v>
                </c:pt>
                <c:pt idx="10">
                  <c:v>1</c:v>
                </c:pt>
                <c:pt idx="15">
                  <c:v>0.87582437499999999</c:v>
                </c:pt>
                <c:pt idx="16">
                  <c:v>0.80530397499999995</c:v>
                </c:pt>
                <c:pt idx="22">
                  <c:v>0.88981789999999994</c:v>
                </c:pt>
                <c:pt idx="23">
                  <c:v>0.66888632500000011</c:v>
                </c:pt>
                <c:pt idx="27">
                  <c:v>0.92688667499999999</c:v>
                </c:pt>
                <c:pt idx="28">
                  <c:v>1</c:v>
                </c:pt>
                <c:pt idx="29">
                  <c:v>1</c:v>
                </c:pt>
                <c:pt idx="40">
                  <c:v>0.88098524999999994</c:v>
                </c:pt>
                <c:pt idx="41">
                  <c:v>1</c:v>
                </c:pt>
                <c:pt idx="42">
                  <c:v>1</c:v>
                </c:pt>
                <c:pt idx="44">
                  <c:v>1</c:v>
                </c:pt>
                <c:pt idx="50">
                  <c:v>0.93872222500000002</c:v>
                </c:pt>
                <c:pt idx="51">
                  <c:v>0.94044857500000001</c:v>
                </c:pt>
                <c:pt idx="53">
                  <c:v>0.88740907499999988</c:v>
                </c:pt>
                <c:pt idx="55">
                  <c:v>1</c:v>
                </c:pt>
                <c:pt idx="57">
                  <c:v>1</c:v>
                </c:pt>
                <c:pt idx="64">
                  <c:v>0.96036699999999997</c:v>
                </c:pt>
                <c:pt idx="67">
                  <c:v>1</c:v>
                </c:pt>
                <c:pt idx="69">
                  <c:v>1</c:v>
                </c:pt>
                <c:pt idx="71">
                  <c:v>0.98793657499999998</c:v>
                </c:pt>
                <c:pt idx="74">
                  <c:v>1</c:v>
                </c:pt>
                <c:pt idx="77">
                  <c:v>0.97019267500000006</c:v>
                </c:pt>
                <c:pt idx="78">
                  <c:v>0.95488379999999995</c:v>
                </c:pt>
                <c:pt idx="79">
                  <c:v>1</c:v>
                </c:pt>
                <c:pt idx="82">
                  <c:v>1</c:v>
                </c:pt>
                <c:pt idx="87">
                  <c:v>1</c:v>
                </c:pt>
                <c:pt idx="88">
                  <c:v>0.99914340000000001</c:v>
                </c:pt>
                <c:pt idx="96">
                  <c:v>0.95157690000000006</c:v>
                </c:pt>
                <c:pt idx="97">
                  <c:v>1</c:v>
                </c:pt>
                <c:pt idx="98">
                  <c:v>0.95285520000000001</c:v>
                </c:pt>
                <c:pt idx="106">
                  <c:v>0.80355082784528664</c:v>
                </c:pt>
                <c:pt idx="116">
                  <c:v>0.75465290000000007</c:v>
                </c:pt>
                <c:pt idx="120">
                  <c:v>1</c:v>
                </c:pt>
                <c:pt idx="121">
                  <c:v>0.96084095000000003</c:v>
                </c:pt>
                <c:pt idx="123">
                  <c:v>1</c:v>
                </c:pt>
                <c:pt idx="124">
                  <c:v>0.99889824999999999</c:v>
                </c:pt>
                <c:pt idx="130">
                  <c:v>0.94511389999999995</c:v>
                </c:pt>
                <c:pt idx="131">
                  <c:v>1</c:v>
                </c:pt>
                <c:pt idx="132">
                  <c:v>0.97925107499999997</c:v>
                </c:pt>
                <c:pt idx="135">
                  <c:v>0.77853245000000004</c:v>
                </c:pt>
                <c:pt idx="136">
                  <c:v>1</c:v>
                </c:pt>
                <c:pt idx="140">
                  <c:v>1</c:v>
                </c:pt>
                <c:pt idx="143">
                  <c:v>1</c:v>
                </c:pt>
                <c:pt idx="152">
                  <c:v>0.99666137499999996</c:v>
                </c:pt>
                <c:pt idx="153">
                  <c:v>1</c:v>
                </c:pt>
                <c:pt idx="154">
                  <c:v>1</c:v>
                </c:pt>
                <c:pt idx="164">
                  <c:v>0.81332527499999996</c:v>
                </c:pt>
                <c:pt idx="170">
                  <c:v>0.96824759999999999</c:v>
                </c:pt>
                <c:pt idx="17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74-4487-BE6C-D96485818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031888"/>
        <c:axId val="868392080"/>
      </c:scatterChart>
      <c:valAx>
        <c:axId val="933031888"/>
        <c:scaling>
          <c:logBase val="10"/>
          <c:orientation val="minMax"/>
          <c:max val="2500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(US$ in 2015 prices)</a:t>
                </a:r>
              </a:p>
            </c:rich>
          </c:tx>
          <c:layout>
            <c:manualLayout>
              <c:xMode val="edge"/>
              <c:yMode val="edge"/>
              <c:x val="0.31691775335237199"/>
              <c:y val="0.92844190014242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92080"/>
        <c:crosses val="autoZero"/>
        <c:crossBetween val="midCat"/>
      </c:valAx>
      <c:valAx>
        <c:axId val="8683920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 Transformation Index (0-1)</a:t>
                </a:r>
              </a:p>
            </c:rich>
          </c:tx>
          <c:layout>
            <c:manualLayout>
              <c:xMode val="edge"/>
              <c:yMode val="edge"/>
              <c:x val="1.9230769230769232E-2"/>
              <c:y val="0.172990303295421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3188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991303563214673"/>
          <c:y val="6.3935097336379434E-2"/>
          <c:w val="0.10888714847119527"/>
          <c:h val="0.25772495193062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509703040551485"/>
          <c:y val="0.22513656381187647"/>
          <c:w val="0.61668033266312283"/>
          <c:h val="0.749186498746480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ATI!$DD$14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1A-4706-B729-36CDCC6E49F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1A-4706-B729-36CDCC6E49F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1A-4706-B729-36CDCC6E49F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1A-4706-B729-36CDCC6E49F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41A-4706-B729-36CDCC6E49F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1A-4706-B729-36CDCC6E4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ATI!$DC$32:$DC$46</c:f>
              <c:strCache>
                <c:ptCount val="15"/>
                <c:pt idx="0">
                  <c:v>Niger</c:v>
                </c:pt>
                <c:pt idx="1">
                  <c:v>Eritrea</c:v>
                </c:pt>
                <c:pt idx="2">
                  <c:v>Mozambique</c:v>
                </c:pt>
                <c:pt idx="3">
                  <c:v>Liberia</c:v>
                </c:pt>
                <c:pt idx="4">
                  <c:v>Chad</c:v>
                </c:pt>
                <c:pt idx="5">
                  <c:v>Gambia, The</c:v>
                </c:pt>
                <c:pt idx="6">
                  <c:v>Guinea-Bissau</c:v>
                </c:pt>
                <c:pt idx="7">
                  <c:v>Mali</c:v>
                </c:pt>
                <c:pt idx="8">
                  <c:v>Somalia</c:v>
                </c:pt>
                <c:pt idx="9">
                  <c:v>Sudan</c:v>
                </c:pt>
                <c:pt idx="10">
                  <c:v>Afghanistan</c:v>
                </c:pt>
                <c:pt idx="11">
                  <c:v>Burkina Faso</c:v>
                </c:pt>
                <c:pt idx="12">
                  <c:v>Central African Republic</c:v>
                </c:pt>
                <c:pt idx="13">
                  <c:v>Togo</c:v>
                </c:pt>
                <c:pt idx="14">
                  <c:v>Madagascar</c:v>
                </c:pt>
              </c:strCache>
            </c:strRef>
          </c:cat>
          <c:val>
            <c:numRef>
              <c:f>ATI!$DD$32:$DD$46</c:f>
              <c:numCache>
                <c:formatCode>0.00</c:formatCode>
                <c:ptCount val="15"/>
                <c:pt idx="0">
                  <c:v>1.4763399999999999E-2</c:v>
                </c:pt>
                <c:pt idx="1">
                  <c:v>1.5774975E-2</c:v>
                </c:pt>
                <c:pt idx="2">
                  <c:v>6.5035424999999994E-2</c:v>
                </c:pt>
                <c:pt idx="3">
                  <c:v>0.103687575</c:v>
                </c:pt>
                <c:pt idx="4">
                  <c:v>3.6570924999999997E-2</c:v>
                </c:pt>
                <c:pt idx="5">
                  <c:v>2.0533849999999999E-2</c:v>
                </c:pt>
                <c:pt idx="6">
                  <c:v>9.7887950000000001E-2</c:v>
                </c:pt>
                <c:pt idx="7">
                  <c:v>7.4622225E-2</c:v>
                </c:pt>
                <c:pt idx="8">
                  <c:v>1.5268500000000001E-2</c:v>
                </c:pt>
                <c:pt idx="9">
                  <c:v>1.4757849999999999E-2</c:v>
                </c:pt>
                <c:pt idx="10">
                  <c:v>8.73945E-2</c:v>
                </c:pt>
                <c:pt idx="11">
                  <c:v>3.7648525000000002E-2</c:v>
                </c:pt>
                <c:pt idx="12">
                  <c:v>8.9673375E-2</c:v>
                </c:pt>
                <c:pt idx="13">
                  <c:v>6.5486749999999996E-2</c:v>
                </c:pt>
                <c:pt idx="14">
                  <c:v>0.17110785000000001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1A-4706-B729-36CDCC6E49FF}"/>
            </c:ext>
          </c:extLst>
        </c:ser>
        <c:ser>
          <c:idx val="1"/>
          <c:order val="1"/>
          <c:tx>
            <c:strRef>
              <c:f>ATI!$DE$14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41A-4706-B729-36CDCC6E49F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41A-4706-B729-36CDCC6E49F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41A-4706-B729-36CDCC6E49F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41A-4706-B729-36CDCC6E49F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41A-4706-B729-36CDCC6E49F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1A-4706-B729-36CDCC6E49F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41A-4706-B729-36CDCC6E49F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41A-4706-B729-36CDCC6E49F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41A-4706-B729-36CDCC6E49F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41A-4706-B729-36CDCC6E49F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41A-4706-B729-36CDCC6E4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ATI!$DC$32:$DC$46</c:f>
              <c:strCache>
                <c:ptCount val="15"/>
                <c:pt idx="0">
                  <c:v>Niger</c:v>
                </c:pt>
                <c:pt idx="1">
                  <c:v>Eritrea</c:v>
                </c:pt>
                <c:pt idx="2">
                  <c:v>Mozambique</c:v>
                </c:pt>
                <c:pt idx="3">
                  <c:v>Liberia</c:v>
                </c:pt>
                <c:pt idx="4">
                  <c:v>Chad</c:v>
                </c:pt>
                <c:pt idx="5">
                  <c:v>Gambia, The</c:v>
                </c:pt>
                <c:pt idx="6">
                  <c:v>Guinea-Bissau</c:v>
                </c:pt>
                <c:pt idx="7">
                  <c:v>Mali</c:v>
                </c:pt>
                <c:pt idx="8">
                  <c:v>Somalia</c:v>
                </c:pt>
                <c:pt idx="9">
                  <c:v>Sudan</c:v>
                </c:pt>
                <c:pt idx="10">
                  <c:v>Afghanistan</c:v>
                </c:pt>
                <c:pt idx="11">
                  <c:v>Burkina Faso</c:v>
                </c:pt>
                <c:pt idx="12">
                  <c:v>Central African Republic</c:v>
                </c:pt>
                <c:pt idx="13">
                  <c:v>Togo</c:v>
                </c:pt>
                <c:pt idx="14">
                  <c:v>Madagascar</c:v>
                </c:pt>
              </c:strCache>
            </c:strRef>
          </c:cat>
          <c:val>
            <c:numRef>
              <c:f>ATI!$DE$32:$DE$46</c:f>
              <c:numCache>
                <c:formatCode>0.00</c:formatCode>
                <c:ptCount val="15"/>
                <c:pt idx="0">
                  <c:v>6.9625499999999996E-3</c:v>
                </c:pt>
                <c:pt idx="1">
                  <c:v>2.7723774999999999E-2</c:v>
                </c:pt>
                <c:pt idx="2">
                  <c:v>3.6131150000000001E-2</c:v>
                </c:pt>
                <c:pt idx="3">
                  <c:v>3.56215E-3</c:v>
                </c:pt>
                <c:pt idx="4">
                  <c:v>5.5738625E-2</c:v>
                </c:pt>
                <c:pt idx="5">
                  <c:v>5.9297250000000003E-3</c:v>
                </c:pt>
                <c:pt idx="6">
                  <c:v>5.2664249999999999E-3</c:v>
                </c:pt>
                <c:pt idx="7">
                  <c:v>6.6382250000000004E-2</c:v>
                </c:pt>
                <c:pt idx="8">
                  <c:v>1.0080575E-2</c:v>
                </c:pt>
                <c:pt idx="9">
                  <c:v>1.22979E-2</c:v>
                </c:pt>
                <c:pt idx="10">
                  <c:v>3.3138075000000003E-2</c:v>
                </c:pt>
                <c:pt idx="11">
                  <c:v>7.2879899999999997E-2</c:v>
                </c:pt>
                <c:pt idx="12">
                  <c:v>5.7255174999999998E-2</c:v>
                </c:pt>
                <c:pt idx="13">
                  <c:v>2.8338450000000001E-2</c:v>
                </c:pt>
                <c:pt idx="14">
                  <c:v>3.9909124999999997E-2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1A-4706-B729-36CDCC6E49FF}"/>
            </c:ext>
          </c:extLst>
        </c:ser>
        <c:ser>
          <c:idx val="2"/>
          <c:order val="2"/>
          <c:tx>
            <c:strRef>
              <c:f>ATI!$DF$14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41A-4706-B729-36CDCC6E4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ATI!$DC$32:$DC$46</c:f>
              <c:strCache>
                <c:ptCount val="15"/>
                <c:pt idx="0">
                  <c:v>Niger</c:v>
                </c:pt>
                <c:pt idx="1">
                  <c:v>Eritrea</c:v>
                </c:pt>
                <c:pt idx="2">
                  <c:v>Mozambique</c:v>
                </c:pt>
                <c:pt idx="3">
                  <c:v>Liberia</c:v>
                </c:pt>
                <c:pt idx="4">
                  <c:v>Chad</c:v>
                </c:pt>
                <c:pt idx="5">
                  <c:v>Gambia, The</c:v>
                </c:pt>
                <c:pt idx="6">
                  <c:v>Guinea-Bissau</c:v>
                </c:pt>
                <c:pt idx="7">
                  <c:v>Mali</c:v>
                </c:pt>
                <c:pt idx="8">
                  <c:v>Somalia</c:v>
                </c:pt>
                <c:pt idx="9">
                  <c:v>Sudan</c:v>
                </c:pt>
                <c:pt idx="10">
                  <c:v>Afghanistan</c:v>
                </c:pt>
                <c:pt idx="11">
                  <c:v>Burkina Faso</c:v>
                </c:pt>
                <c:pt idx="12">
                  <c:v>Central African Republic</c:v>
                </c:pt>
                <c:pt idx="13">
                  <c:v>Togo</c:v>
                </c:pt>
                <c:pt idx="14">
                  <c:v>Madagascar</c:v>
                </c:pt>
              </c:strCache>
            </c:strRef>
          </c:cat>
          <c:val>
            <c:numRef>
              <c:f>ATI!$DF$32:$DF$46</c:f>
              <c:numCache>
                <c:formatCode>0.00</c:formatCode>
                <c:ptCount val="15"/>
                <c:pt idx="0">
                  <c:v>6.6803849999999998E-2</c:v>
                </c:pt>
                <c:pt idx="1">
                  <c:v>3.586495E-2</c:v>
                </c:pt>
                <c:pt idx="2">
                  <c:v>4.7749825000000003E-2</c:v>
                </c:pt>
                <c:pt idx="3">
                  <c:v>0.114668775</c:v>
                </c:pt>
                <c:pt idx="4">
                  <c:v>0.128859575</c:v>
                </c:pt>
                <c:pt idx="5">
                  <c:v>8.6484900000000003E-2</c:v>
                </c:pt>
                <c:pt idx="6">
                  <c:v>0.128668425</c:v>
                </c:pt>
                <c:pt idx="7">
                  <c:v>0.10579105</c:v>
                </c:pt>
                <c:pt idx="8">
                  <c:v>0.21684002499999999</c:v>
                </c:pt>
                <c:pt idx="9">
                  <c:v>0.21015980000000001</c:v>
                </c:pt>
                <c:pt idx="10">
                  <c:v>0.123338725</c:v>
                </c:pt>
                <c:pt idx="11">
                  <c:v>5.1788649999999999E-2</c:v>
                </c:pt>
                <c:pt idx="12">
                  <c:v>4.9912974999999998E-2</c:v>
                </c:pt>
                <c:pt idx="13">
                  <c:v>0.124479775</c:v>
                </c:pt>
                <c:pt idx="14">
                  <c:v>1.6653825000000001E-2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A-4706-B729-36CDCC6E49FF}"/>
            </c:ext>
          </c:extLst>
        </c:ser>
        <c:ser>
          <c:idx val="3"/>
          <c:order val="3"/>
          <c:tx>
            <c:strRef>
              <c:f>ATI!$DG$14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41A-4706-B729-36CDCC6E49F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41A-4706-B729-36CDCC6E49F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41A-4706-B729-36CDCC6E49F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1A-4706-B729-36CDCC6E49F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1A-4706-B729-36CDCC6E49F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41A-4706-B729-36CDCC6E49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ATI!$DC$32:$DC$46</c:f>
              <c:strCache>
                <c:ptCount val="15"/>
                <c:pt idx="0">
                  <c:v>Niger</c:v>
                </c:pt>
                <c:pt idx="1">
                  <c:v>Eritrea</c:v>
                </c:pt>
                <c:pt idx="2">
                  <c:v>Mozambique</c:v>
                </c:pt>
                <c:pt idx="3">
                  <c:v>Liberia</c:v>
                </c:pt>
                <c:pt idx="4">
                  <c:v>Chad</c:v>
                </c:pt>
                <c:pt idx="5">
                  <c:v>Gambia, The</c:v>
                </c:pt>
                <c:pt idx="6">
                  <c:v>Guinea-Bissau</c:v>
                </c:pt>
                <c:pt idx="7">
                  <c:v>Mali</c:v>
                </c:pt>
                <c:pt idx="8">
                  <c:v>Somalia</c:v>
                </c:pt>
                <c:pt idx="9">
                  <c:v>Sudan</c:v>
                </c:pt>
                <c:pt idx="10">
                  <c:v>Afghanistan</c:v>
                </c:pt>
                <c:pt idx="11">
                  <c:v>Burkina Faso</c:v>
                </c:pt>
                <c:pt idx="12">
                  <c:v>Central African Republic</c:v>
                </c:pt>
                <c:pt idx="13">
                  <c:v>Togo</c:v>
                </c:pt>
                <c:pt idx="14">
                  <c:v>Madagascar</c:v>
                </c:pt>
              </c:strCache>
            </c:strRef>
          </c:cat>
          <c:val>
            <c:numRef>
              <c:f>ATI!$DG$32:$DG$46</c:f>
              <c:numCache>
                <c:formatCode>0.00</c:formatCode>
                <c:ptCount val="15"/>
                <c:pt idx="0">
                  <c:v>4.4633199999999998E-2</c:v>
                </c:pt>
                <c:pt idx="1">
                  <c:v>0.1122016</c:v>
                </c:pt>
                <c:pt idx="2">
                  <c:v>6.8279224999999999E-2</c:v>
                </c:pt>
                <c:pt idx="3">
                  <c:v>0</c:v>
                </c:pt>
                <c:pt idx="4">
                  <c:v>2.9487824999999999E-2</c:v>
                </c:pt>
                <c:pt idx="5">
                  <c:v>0.14691725</c:v>
                </c:pt>
                <c:pt idx="6">
                  <c:v>3.4083074999999997E-2</c:v>
                </c:pt>
                <c:pt idx="7">
                  <c:v>2.4693975E-2</c:v>
                </c:pt>
                <c:pt idx="8">
                  <c:v>3.5282649999999999E-2</c:v>
                </c:pt>
                <c:pt idx="9">
                  <c:v>4.5274725000000002E-2</c:v>
                </c:pt>
                <c:pt idx="10">
                  <c:v>3.8620349999999998E-2</c:v>
                </c:pt>
                <c:pt idx="11">
                  <c:v>0.122306975</c:v>
                </c:pt>
                <c:pt idx="12">
                  <c:v>9.7547599999999998E-2</c:v>
                </c:pt>
                <c:pt idx="13">
                  <c:v>8.3123349999999999E-2</c:v>
                </c:pt>
                <c:pt idx="14">
                  <c:v>9.4931175000000007E-2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1A-4706-B729-36CDCC6E4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66705343"/>
        <c:axId val="429953263"/>
      </c:barChart>
      <c:catAx>
        <c:axId val="3667053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53263"/>
        <c:crosses val="autoZero"/>
        <c:auto val="1"/>
        <c:lblAlgn val="ctr"/>
        <c:lblOffset val="100"/>
        <c:noMultiLvlLbl val="0"/>
      </c:catAx>
      <c:valAx>
        <c:axId val="429953263"/>
        <c:scaling>
          <c:orientation val="minMax"/>
          <c:max val="0.5"/>
          <c:min val="0"/>
        </c:scaling>
        <c:delete val="1"/>
        <c:axPos val="t"/>
        <c:numFmt formatCode="0.0" sourceLinked="0"/>
        <c:majorTickMark val="out"/>
        <c:minorTickMark val="none"/>
        <c:tickLblPos val="nextTo"/>
        <c:crossAx val="366705343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594774992922149"/>
          <c:y val="1.6339869281045753E-2"/>
          <c:w val="0.64318970486107774"/>
          <c:h val="0.18362704661917259"/>
        </c:manualLayout>
      </c:layout>
      <c:overlay val="0"/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9090668151648"/>
          <c:y val="6.9170735221542448E-2"/>
          <c:w val="0.78474818372855037"/>
          <c:h val="0.76606403237981602"/>
        </c:manualLayout>
      </c:layout>
      <c:scatterChart>
        <c:scatterStyle val="lineMarker"/>
        <c:varyColors val="0"/>
        <c:ser>
          <c:idx val="0"/>
          <c:order val="0"/>
          <c:tx>
            <c:strRef>
              <c:f>POV!$AI$4</c:f>
              <c:strCache>
                <c:ptCount val="1"/>
                <c:pt idx="0">
                  <c:v>ATI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POV!$AH$5:$AH$141</c:f>
              <c:numCache>
                <c:formatCode>0.0</c:formatCode>
                <c:ptCount val="137"/>
                <c:pt idx="0">
                  <c:v>50.905936534999995</c:v>
                </c:pt>
                <c:pt idx="1">
                  <c:v>74.380765895099998</c:v>
                </c:pt>
                <c:pt idx="2">
                  <c:v>27.617747899900003</c:v>
                </c:pt>
                <c:pt idx="3">
                  <c:v>30.8829425857</c:v>
                </c:pt>
                <c:pt idx="4">
                  <c:v>65.132892852299989</c:v>
                </c:pt>
                <c:pt idx="5">
                  <c:v>31.203823019400001</c:v>
                </c:pt>
                <c:pt idx="6">
                  <c:v>17.2421335913</c:v>
                </c:pt>
                <c:pt idx="7">
                  <c:v>15.2188068547</c:v>
                </c:pt>
                <c:pt idx="8">
                  <c:v>28.434796594900003</c:v>
                </c:pt>
                <c:pt idx="9">
                  <c:v>21.660490617099999</c:v>
                </c:pt>
                <c:pt idx="10">
                  <c:v>65.666509854899999</c:v>
                </c:pt>
                <c:pt idx="11">
                  <c:v>32.399910993600002</c:v>
                </c:pt>
                <c:pt idx="12">
                  <c:v>39.754533228200003</c:v>
                </c:pt>
                <c:pt idx="13">
                  <c:v>44.949322843400005</c:v>
                </c:pt>
                <c:pt idx="14">
                  <c:v>69.863777817799999</c:v>
                </c:pt>
                <c:pt idx="15">
                  <c:v>24.4430771691</c:v>
                </c:pt>
                <c:pt idx="16">
                  <c:v>67.327265410399988</c:v>
                </c:pt>
                <c:pt idx="17">
                  <c:v>80.730057900999995</c:v>
                </c:pt>
                <c:pt idx="18">
                  <c:v>26.0620341212</c:v>
                </c:pt>
                <c:pt idx="19">
                  <c:v>4.5642310858000004</c:v>
                </c:pt>
                <c:pt idx="20">
                  <c:v>42.207728629899997</c:v>
                </c:pt>
                <c:pt idx="21">
                  <c:v>26.984605665700002</c:v>
                </c:pt>
                <c:pt idx="22">
                  <c:v>13.820099517100001</c:v>
                </c:pt>
                <c:pt idx="23">
                  <c:v>15.263059941500002</c:v>
                </c:pt>
                <c:pt idx="24">
                  <c:v>60.793094816399993</c:v>
                </c:pt>
                <c:pt idx="25">
                  <c:v>1.4431101154000001</c:v>
                </c:pt>
                <c:pt idx="26">
                  <c:v>0.71158558189999999</c:v>
                </c:pt>
                <c:pt idx="27">
                  <c:v>8.2404990952999988</c:v>
                </c:pt>
                <c:pt idx="28">
                  <c:v>6.4908373034000002</c:v>
                </c:pt>
                <c:pt idx="29">
                  <c:v>15.426242030199999</c:v>
                </c:pt>
                <c:pt idx="30">
                  <c:v>57.876138427500003</c:v>
                </c:pt>
                <c:pt idx="31">
                  <c:v>4.9324480598000005</c:v>
                </c:pt>
                <c:pt idx="32">
                  <c:v>36.146055754199999</c:v>
                </c:pt>
                <c:pt idx="33">
                  <c:v>31.1220062314</c:v>
                </c:pt>
                <c:pt idx="34">
                  <c:v>19.8027566863</c:v>
                </c:pt>
                <c:pt idx="35">
                  <c:v>52.005393400400003</c:v>
                </c:pt>
                <c:pt idx="36">
                  <c:v>18.643721746099999</c:v>
                </c:pt>
                <c:pt idx="37">
                  <c:v>15.6170136674</c:v>
                </c:pt>
                <c:pt idx="38">
                  <c:v>6.1145291409999993</c:v>
                </c:pt>
                <c:pt idx="39">
                  <c:v>0.14006154740000001</c:v>
                </c:pt>
                <c:pt idx="40">
                  <c:v>70.060598738699994</c:v>
                </c:pt>
                <c:pt idx="41">
                  <c:v>5.4850259813999998</c:v>
                </c:pt>
                <c:pt idx="42">
                  <c:v>1.5140791099999999E-2</c:v>
                </c:pt>
                <c:pt idx="43">
                  <c:v>9.2225657019000007</c:v>
                </c:pt>
                <c:pt idx="44">
                  <c:v>0.92208229519999996</c:v>
                </c:pt>
                <c:pt idx="45">
                  <c:v>3.9410286566999999</c:v>
                </c:pt>
                <c:pt idx="46">
                  <c:v>9.9633329416999992</c:v>
                </c:pt>
                <c:pt idx="47">
                  <c:v>20.082186517899999</c:v>
                </c:pt>
                <c:pt idx="48">
                  <c:v>8.8752466900000007E-2</c:v>
                </c:pt>
                <c:pt idx="49">
                  <c:v>1.9645011375000001</c:v>
                </c:pt>
                <c:pt idx="50">
                  <c:v>11.8991602614</c:v>
                </c:pt>
                <c:pt idx="51">
                  <c:v>0.45546752930000001</c:v>
                </c:pt>
                <c:pt idx="52">
                  <c:v>30.863298351099999</c:v>
                </c:pt>
                <c:pt idx="53">
                  <c:v>19.079207293100001</c:v>
                </c:pt>
                <c:pt idx="54">
                  <c:v>35.357454155900001</c:v>
                </c:pt>
                <c:pt idx="55">
                  <c:v>81.503526884699994</c:v>
                </c:pt>
                <c:pt idx="56">
                  <c:v>1.3309736024000001</c:v>
                </c:pt>
                <c:pt idx="57">
                  <c:v>0.52352083289999995</c:v>
                </c:pt>
                <c:pt idx="58">
                  <c:v>1.0981211338000001</c:v>
                </c:pt>
                <c:pt idx="59">
                  <c:v>1.0164272299999999E-2</c:v>
                </c:pt>
                <c:pt idx="60">
                  <c:v>1.9911567272999999</c:v>
                </c:pt>
                <c:pt idx="61">
                  <c:v>7.1383628288999992</c:v>
                </c:pt>
                <c:pt idx="62">
                  <c:v>26.564885595100002</c:v>
                </c:pt>
                <c:pt idx="63">
                  <c:v>2.4686419565</c:v>
                </c:pt>
                <c:pt idx="64">
                  <c:v>0.49709397220000001</c:v>
                </c:pt>
                <c:pt idx="65">
                  <c:v>2.6633504382999997</c:v>
                </c:pt>
                <c:pt idx="66">
                  <c:v>7.4978757699999996E-2</c:v>
                </c:pt>
                <c:pt idx="67">
                  <c:v>12.742991740699999</c:v>
                </c:pt>
                <c:pt idx="68">
                  <c:v>2.9939064107000002</c:v>
                </c:pt>
                <c:pt idx="69">
                  <c:v>25.657517735799999</c:v>
                </c:pt>
                <c:pt idx="70">
                  <c:v>15.551899477600001</c:v>
                </c:pt>
                <c:pt idx="71">
                  <c:v>20.492557213800001</c:v>
                </c:pt>
                <c:pt idx="72">
                  <c:v>11.5022170219</c:v>
                </c:pt>
                <c:pt idx="73">
                  <c:v>36.0798469645</c:v>
                </c:pt>
                <c:pt idx="74">
                  <c:v>0.36060978929999998</c:v>
                </c:pt>
                <c:pt idx="75">
                  <c:v>1.7910178443</c:v>
                </c:pt>
                <c:pt idx="76">
                  <c:v>3.1000052181000002</c:v>
                </c:pt>
                <c:pt idx="77">
                  <c:v>1.3961021799999999E-2</c:v>
                </c:pt>
                <c:pt idx="78">
                  <c:v>1.3182688831</c:v>
                </c:pt>
                <c:pt idx="79">
                  <c:v>2.1277363600000002E-2</c:v>
                </c:pt>
                <c:pt idx="80">
                  <c:v>9.5213027305999987</c:v>
                </c:pt>
                <c:pt idx="81">
                  <c:v>25.208553548899999</c:v>
                </c:pt>
                <c:pt idx="82">
                  <c:v>0.50271734099999998</c:v>
                </c:pt>
                <c:pt idx="83">
                  <c:v>39.683311918000001</c:v>
                </c:pt>
                <c:pt idx="84">
                  <c:v>1.1082572996</c:v>
                </c:pt>
                <c:pt idx="85">
                  <c:v>5.1228049704999998</c:v>
                </c:pt>
                <c:pt idx="86">
                  <c:v>2.8398329980000003</c:v>
                </c:pt>
                <c:pt idx="87">
                  <c:v>0.95861255070000007</c:v>
                </c:pt>
                <c:pt idx="88">
                  <c:v>2.8825608900000001E-2</c:v>
                </c:pt>
                <c:pt idx="89">
                  <c:v>0.25567449910000001</c:v>
                </c:pt>
                <c:pt idx="90">
                  <c:v>0.65462148799999997</c:v>
                </c:pt>
                <c:pt idx="91">
                  <c:v>2.8717487510000002</c:v>
                </c:pt>
                <c:pt idx="92">
                  <c:v>1.2641974399999999E-2</c:v>
                </c:pt>
                <c:pt idx="93">
                  <c:v>2.7620898700000004E-2</c:v>
                </c:pt>
                <c:pt idx="94">
                  <c:v>1.5570310022</c:v>
                </c:pt>
                <c:pt idx="95">
                  <c:v>1.4670147196000001</c:v>
                </c:pt>
                <c:pt idx="96">
                  <c:v>4.0854882799999999E-2</c:v>
                </c:pt>
                <c:pt idx="97">
                  <c:v>0.34865938069999997</c:v>
                </c:pt>
                <c:pt idx="98">
                  <c:v>6.2760715499999994E-2</c:v>
                </c:pt>
                <c:pt idx="99">
                  <c:v>1.177245927</c:v>
                </c:pt>
                <c:pt idx="100">
                  <c:v>0.45501181810000002</c:v>
                </c:pt>
                <c:pt idx="101">
                  <c:v>1.4093622224</c:v>
                </c:pt>
                <c:pt idx="102">
                  <c:v>7.1300366242999997</c:v>
                </c:pt>
                <c:pt idx="103">
                  <c:v>0.88636630230000002</c:v>
                </c:pt>
                <c:pt idx="104">
                  <c:v>1.1504770214</c:v>
                </c:pt>
                <c:pt idx="105">
                  <c:v>5.8245602831999994</c:v>
                </c:pt>
                <c:pt idx="106">
                  <c:v>0.11077427469999999</c:v>
                </c:pt>
                <c:pt idx="107">
                  <c:v>0.18947333359999999</c:v>
                </c:pt>
                <c:pt idx="108">
                  <c:v>0.47228972879999997</c:v>
                </c:pt>
                <c:pt idx="109">
                  <c:v>0.24863753869999999</c:v>
                </c:pt>
                <c:pt idx="110">
                  <c:v>6.6135181660000004</c:v>
                </c:pt>
                <c:pt idx="111">
                  <c:v>0.80649552079999998</c:v>
                </c:pt>
                <c:pt idx="112">
                  <c:v>0.24786348140000003</c:v>
                </c:pt>
                <c:pt idx="113">
                  <c:v>0.1565339637</c:v>
                </c:pt>
                <c:pt idx="114">
                  <c:v>0.11811626190000001</c:v>
                </c:pt>
                <c:pt idx="115">
                  <c:v>0.11215499920000001</c:v>
                </c:pt>
                <c:pt idx="116">
                  <c:v>1.1028649600000001E-2</c:v>
                </c:pt>
                <c:pt idx="117">
                  <c:v>0.35147641169999999</c:v>
                </c:pt>
                <c:pt idx="118">
                  <c:v>8.1421604000000009E-3</c:v>
                </c:pt>
                <c:pt idx="119">
                  <c:v>0.38908953030000004</c:v>
                </c:pt>
                <c:pt idx="120">
                  <c:v>0.82779176370000007</c:v>
                </c:pt>
                <c:pt idx="121">
                  <c:v>0.1253137091</c:v>
                </c:pt>
                <c:pt idx="122">
                  <c:v>0.31393386130000001</c:v>
                </c:pt>
                <c:pt idx="123">
                  <c:v>0.2487189622</c:v>
                </c:pt>
                <c:pt idx="124">
                  <c:v>2.796322E-2</c:v>
                </c:pt>
                <c:pt idx="125">
                  <c:v>0.22666514270000002</c:v>
                </c:pt>
                <c:pt idx="126">
                  <c:v>0.72788788739999999</c:v>
                </c:pt>
                <c:pt idx="127">
                  <c:v>0.49676623730000002</c:v>
                </c:pt>
                <c:pt idx="128">
                  <c:v>0.14430558699999999</c:v>
                </c:pt>
                <c:pt idx="129">
                  <c:v>0.49933374749999998</c:v>
                </c:pt>
                <c:pt idx="130">
                  <c:v>0.11489582580000002</c:v>
                </c:pt>
                <c:pt idx="131">
                  <c:v>0.85372851279999995</c:v>
                </c:pt>
                <c:pt idx="132">
                  <c:v>0.16499130740000001</c:v>
                </c:pt>
                <c:pt idx="133">
                  <c:v>0.74950309700000006</c:v>
                </c:pt>
                <c:pt idx="134">
                  <c:v>3.0503981000000003E-2</c:v>
                </c:pt>
                <c:pt idx="135">
                  <c:v>5.4725478900000006E-2</c:v>
                </c:pt>
                <c:pt idx="136">
                  <c:v>0.68357754510000002</c:v>
                </c:pt>
              </c:numCache>
            </c:numRef>
          </c:xVal>
          <c:yVal>
            <c:numRef>
              <c:f>POV!$AI$5:$AI$141</c:f>
              <c:numCache>
                <c:formatCode>0.00</c:formatCode>
                <c:ptCount val="137"/>
                <c:pt idx="0">
                  <c:v>0.11861799999999999</c:v>
                </c:pt>
                <c:pt idx="1">
                  <c:v>0.19312974999999999</c:v>
                </c:pt>
                <c:pt idx="2">
                  <c:v>0.23700605</c:v>
                </c:pt>
                <c:pt idx="3">
                  <c:v>0.24156132499999999</c:v>
                </c:pt>
                <c:pt idx="4">
                  <c:v>0.241753775</c:v>
                </c:pt>
                <c:pt idx="5">
                  <c:v>0.24492535000000001</c:v>
                </c:pt>
                <c:pt idx="6">
                  <c:v>0.25281192499999999</c:v>
                </c:pt>
                <c:pt idx="7">
                  <c:v>0.27953412500000002</c:v>
                </c:pt>
                <c:pt idx="8">
                  <c:v>0.28139742499999998</c:v>
                </c:pt>
                <c:pt idx="9">
                  <c:v>0.28526582499999997</c:v>
                </c:pt>
                <c:pt idx="10">
                  <c:v>0.29438912499999997</c:v>
                </c:pt>
                <c:pt idx="11">
                  <c:v>0.29853611344050213</c:v>
                </c:pt>
                <c:pt idx="12">
                  <c:v>0.31091985</c:v>
                </c:pt>
                <c:pt idx="13">
                  <c:v>0.31554102499999997</c:v>
                </c:pt>
                <c:pt idx="14">
                  <c:v>0.32639220000000002</c:v>
                </c:pt>
                <c:pt idx="15">
                  <c:v>0.32826944999999996</c:v>
                </c:pt>
                <c:pt idx="16">
                  <c:v>0.33450052499999999</c:v>
                </c:pt>
                <c:pt idx="17">
                  <c:v>0.34640110000000002</c:v>
                </c:pt>
                <c:pt idx="18">
                  <c:v>0.35065702499999996</c:v>
                </c:pt>
                <c:pt idx="19">
                  <c:v>0.37726739999999997</c:v>
                </c:pt>
                <c:pt idx="20">
                  <c:v>0.38018577500000006</c:v>
                </c:pt>
                <c:pt idx="21">
                  <c:v>0.38259960000000004</c:v>
                </c:pt>
                <c:pt idx="22">
                  <c:v>0.39124057499999998</c:v>
                </c:pt>
                <c:pt idx="23">
                  <c:v>0.39596335000000005</c:v>
                </c:pt>
                <c:pt idx="24">
                  <c:v>0.39882139999999999</c:v>
                </c:pt>
                <c:pt idx="25">
                  <c:v>0.39999937499999999</c:v>
                </c:pt>
                <c:pt idx="26">
                  <c:v>0.40085644999999998</c:v>
                </c:pt>
                <c:pt idx="27">
                  <c:v>0.40481605000000004</c:v>
                </c:pt>
                <c:pt idx="28">
                  <c:v>0.40842822499999998</c:v>
                </c:pt>
                <c:pt idx="29">
                  <c:v>0.41284102499999997</c:v>
                </c:pt>
                <c:pt idx="30">
                  <c:v>0.41343467499999997</c:v>
                </c:pt>
                <c:pt idx="31">
                  <c:v>0.41398245</c:v>
                </c:pt>
                <c:pt idx="32">
                  <c:v>0.41850695000000004</c:v>
                </c:pt>
                <c:pt idx="33">
                  <c:v>0.43484425000000004</c:v>
                </c:pt>
                <c:pt idx="34">
                  <c:v>0.46114115</c:v>
                </c:pt>
                <c:pt idx="35">
                  <c:v>0.46708060000000001</c:v>
                </c:pt>
                <c:pt idx="36">
                  <c:v>0.47468097499999995</c:v>
                </c:pt>
                <c:pt idx="37">
                  <c:v>0.47628777500000002</c:v>
                </c:pt>
                <c:pt idx="38">
                  <c:v>0.4763191</c:v>
                </c:pt>
                <c:pt idx="39">
                  <c:v>0.48078422500000001</c:v>
                </c:pt>
                <c:pt idx="40">
                  <c:v>0.48709332500000002</c:v>
                </c:pt>
                <c:pt idx="41">
                  <c:v>0.49793770000000004</c:v>
                </c:pt>
                <c:pt idx="42">
                  <c:v>0.49811302500000004</c:v>
                </c:pt>
                <c:pt idx="43">
                  <c:v>0.50457752500000008</c:v>
                </c:pt>
                <c:pt idx="44">
                  <c:v>0.50576232500000007</c:v>
                </c:pt>
                <c:pt idx="45">
                  <c:v>0.50916587499999999</c:v>
                </c:pt>
                <c:pt idx="46">
                  <c:v>0.51564117499999995</c:v>
                </c:pt>
                <c:pt idx="47">
                  <c:v>0.53123609999999999</c:v>
                </c:pt>
                <c:pt idx="48">
                  <c:v>0.53666437499999997</c:v>
                </c:pt>
                <c:pt idx="49">
                  <c:v>0.53972525000000005</c:v>
                </c:pt>
                <c:pt idx="50">
                  <c:v>0.54153709999999999</c:v>
                </c:pt>
                <c:pt idx="51">
                  <c:v>0.54623797500000004</c:v>
                </c:pt>
                <c:pt idx="52">
                  <c:v>0.56106999999999996</c:v>
                </c:pt>
                <c:pt idx="53">
                  <c:v>0.56116997499999999</c:v>
                </c:pt>
                <c:pt idx="54">
                  <c:v>0.56442700000000001</c:v>
                </c:pt>
                <c:pt idx="55">
                  <c:v>0.58835492499999997</c:v>
                </c:pt>
                <c:pt idx="56">
                  <c:v>0.59073867499999999</c:v>
                </c:pt>
                <c:pt idx="57">
                  <c:v>0.59913970000000005</c:v>
                </c:pt>
                <c:pt idx="58">
                  <c:v>0.60429782500000007</c:v>
                </c:pt>
                <c:pt idx="59">
                  <c:v>0.6094598</c:v>
                </c:pt>
                <c:pt idx="60">
                  <c:v>0.61846327499999998</c:v>
                </c:pt>
                <c:pt idx="61">
                  <c:v>0.62200287499999996</c:v>
                </c:pt>
                <c:pt idx="62">
                  <c:v>0.63117872500000005</c:v>
                </c:pt>
                <c:pt idx="63">
                  <c:v>0.64137149999999998</c:v>
                </c:pt>
                <c:pt idx="64">
                  <c:v>0.64249322500000006</c:v>
                </c:pt>
                <c:pt idx="65">
                  <c:v>0.65769702500000005</c:v>
                </c:pt>
                <c:pt idx="66">
                  <c:v>0.65862732499999999</c:v>
                </c:pt>
                <c:pt idx="67">
                  <c:v>0.67108117500000009</c:v>
                </c:pt>
                <c:pt idx="68">
                  <c:v>0.67428807499999999</c:v>
                </c:pt>
                <c:pt idx="69">
                  <c:v>0.67561375000000001</c:v>
                </c:pt>
                <c:pt idx="70">
                  <c:v>0.68639787499999994</c:v>
                </c:pt>
                <c:pt idx="71">
                  <c:v>0.6901543</c:v>
                </c:pt>
                <c:pt idx="72">
                  <c:v>0.69291962500000004</c:v>
                </c:pt>
                <c:pt idx="73">
                  <c:v>0.70871072499999999</c:v>
                </c:pt>
                <c:pt idx="74">
                  <c:v>0.71090182499999999</c:v>
                </c:pt>
                <c:pt idx="75">
                  <c:v>0.72053184999999997</c:v>
                </c:pt>
                <c:pt idx="76">
                  <c:v>0.7266204249999999</c:v>
                </c:pt>
                <c:pt idx="77">
                  <c:v>0.72675125000000007</c:v>
                </c:pt>
                <c:pt idx="78">
                  <c:v>0.72830132499999989</c:v>
                </c:pt>
                <c:pt idx="79">
                  <c:v>0.73623187499999998</c:v>
                </c:pt>
                <c:pt idx="80">
                  <c:v>0.74167384999999997</c:v>
                </c:pt>
                <c:pt idx="81">
                  <c:v>0.75428292500000005</c:v>
                </c:pt>
                <c:pt idx="82">
                  <c:v>0.75645414999999994</c:v>
                </c:pt>
                <c:pt idx="83">
                  <c:v>0.75727462499999998</c:v>
                </c:pt>
                <c:pt idx="84">
                  <c:v>0.75857625000000006</c:v>
                </c:pt>
                <c:pt idx="85">
                  <c:v>0.76731347499999991</c:v>
                </c:pt>
                <c:pt idx="86">
                  <c:v>0.77474234999999991</c:v>
                </c:pt>
                <c:pt idx="87">
                  <c:v>0.77479894999999999</c:v>
                </c:pt>
                <c:pt idx="88">
                  <c:v>0.78726497500000003</c:v>
                </c:pt>
                <c:pt idx="89">
                  <c:v>0.80355082784528664</c:v>
                </c:pt>
                <c:pt idx="90">
                  <c:v>0.81011572499999995</c:v>
                </c:pt>
                <c:pt idx="91">
                  <c:v>0.83954007500000005</c:v>
                </c:pt>
                <c:pt idx="92">
                  <c:v>0.84583085000000002</c:v>
                </c:pt>
                <c:pt idx="93">
                  <c:v>0.85358072500000004</c:v>
                </c:pt>
                <c:pt idx="94">
                  <c:v>0.85947487499999997</c:v>
                </c:pt>
                <c:pt idx="95">
                  <c:v>0.87364730000000002</c:v>
                </c:pt>
                <c:pt idx="96">
                  <c:v>0.87678667499999996</c:v>
                </c:pt>
                <c:pt idx="97">
                  <c:v>0.87900172499999996</c:v>
                </c:pt>
                <c:pt idx="98">
                  <c:v>0.88078867500000002</c:v>
                </c:pt>
                <c:pt idx="99">
                  <c:v>0.88186690000000001</c:v>
                </c:pt>
                <c:pt idx="100">
                  <c:v>0.8823453</c:v>
                </c:pt>
                <c:pt idx="101">
                  <c:v>0.88284865000000001</c:v>
                </c:pt>
                <c:pt idx="102">
                  <c:v>0.88358399999999993</c:v>
                </c:pt>
                <c:pt idx="103">
                  <c:v>0.88529370000000007</c:v>
                </c:pt>
                <c:pt idx="104">
                  <c:v>0.89274754999999995</c:v>
                </c:pt>
                <c:pt idx="105">
                  <c:v>0.89377202500000008</c:v>
                </c:pt>
                <c:pt idx="106">
                  <c:v>0.89563582500000005</c:v>
                </c:pt>
                <c:pt idx="107">
                  <c:v>0.89655149999999995</c:v>
                </c:pt>
                <c:pt idx="108">
                  <c:v>0.90288590000000002</c:v>
                </c:pt>
                <c:pt idx="109">
                  <c:v>0.90415089999999998</c:v>
                </c:pt>
                <c:pt idx="110">
                  <c:v>0.90707150000000003</c:v>
                </c:pt>
                <c:pt idx="111">
                  <c:v>0.90801830000000006</c:v>
                </c:pt>
                <c:pt idx="112">
                  <c:v>0.91056882500000003</c:v>
                </c:pt>
                <c:pt idx="113">
                  <c:v>0.92400577500000003</c:v>
                </c:pt>
                <c:pt idx="114">
                  <c:v>0.94752397499999996</c:v>
                </c:pt>
                <c:pt idx="115">
                  <c:v>0.9475268</c:v>
                </c:pt>
                <c:pt idx="116">
                  <c:v>0.94930467500000004</c:v>
                </c:pt>
                <c:pt idx="117">
                  <c:v>0.95252130000000002</c:v>
                </c:pt>
                <c:pt idx="118">
                  <c:v>0.95836462499999997</c:v>
                </c:pt>
                <c:pt idx="119">
                  <c:v>0.96142300000000003</c:v>
                </c:pt>
                <c:pt idx="120">
                  <c:v>0.969276425</c:v>
                </c:pt>
                <c:pt idx="121">
                  <c:v>0.98139500000000002</c:v>
                </c:pt>
                <c:pt idx="122">
                  <c:v>0.99005337500000001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6F-4BEF-B0C9-DB3E23E5CEA5}"/>
            </c:ext>
          </c:extLst>
        </c:ser>
        <c:ser>
          <c:idx val="1"/>
          <c:order val="1"/>
          <c:tx>
            <c:strRef>
              <c:f>POV!$AJ$4</c:f>
              <c:strCache>
                <c:ptCount val="1"/>
                <c:pt idx="0">
                  <c:v>LIC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POV!$AH$5:$AH$141</c:f>
              <c:numCache>
                <c:formatCode>0.0</c:formatCode>
                <c:ptCount val="137"/>
                <c:pt idx="0">
                  <c:v>50.905936534999995</c:v>
                </c:pt>
                <c:pt idx="1">
                  <c:v>74.380765895099998</c:v>
                </c:pt>
                <c:pt idx="2">
                  <c:v>27.617747899900003</c:v>
                </c:pt>
                <c:pt idx="3">
                  <c:v>30.8829425857</c:v>
                </c:pt>
                <c:pt idx="4">
                  <c:v>65.132892852299989</c:v>
                </c:pt>
                <c:pt idx="5">
                  <c:v>31.203823019400001</c:v>
                </c:pt>
                <c:pt idx="6">
                  <c:v>17.2421335913</c:v>
                </c:pt>
                <c:pt idx="7">
                  <c:v>15.2188068547</c:v>
                </c:pt>
                <c:pt idx="8">
                  <c:v>28.434796594900003</c:v>
                </c:pt>
                <c:pt idx="9">
                  <c:v>21.660490617099999</c:v>
                </c:pt>
                <c:pt idx="10">
                  <c:v>65.666509854899999</c:v>
                </c:pt>
                <c:pt idx="11">
                  <c:v>32.399910993600002</c:v>
                </c:pt>
                <c:pt idx="12">
                  <c:v>39.754533228200003</c:v>
                </c:pt>
                <c:pt idx="13">
                  <c:v>44.949322843400005</c:v>
                </c:pt>
                <c:pt idx="14">
                  <c:v>69.863777817799999</c:v>
                </c:pt>
                <c:pt idx="15">
                  <c:v>24.4430771691</c:v>
                </c:pt>
                <c:pt idx="16">
                  <c:v>67.327265410399988</c:v>
                </c:pt>
                <c:pt idx="17">
                  <c:v>80.730057900999995</c:v>
                </c:pt>
                <c:pt idx="18">
                  <c:v>26.0620341212</c:v>
                </c:pt>
                <c:pt idx="19">
                  <c:v>4.5642310858000004</c:v>
                </c:pt>
                <c:pt idx="20">
                  <c:v>42.207728629899997</c:v>
                </c:pt>
                <c:pt idx="21">
                  <c:v>26.984605665700002</c:v>
                </c:pt>
                <c:pt idx="22">
                  <c:v>13.820099517100001</c:v>
                </c:pt>
                <c:pt idx="23">
                  <c:v>15.263059941500002</c:v>
                </c:pt>
                <c:pt idx="24">
                  <c:v>60.793094816399993</c:v>
                </c:pt>
                <c:pt idx="25">
                  <c:v>1.4431101154000001</c:v>
                </c:pt>
                <c:pt idx="26">
                  <c:v>0.71158558189999999</c:v>
                </c:pt>
                <c:pt idx="27">
                  <c:v>8.2404990952999988</c:v>
                </c:pt>
                <c:pt idx="28">
                  <c:v>6.4908373034000002</c:v>
                </c:pt>
                <c:pt idx="29">
                  <c:v>15.426242030199999</c:v>
                </c:pt>
                <c:pt idx="30">
                  <c:v>57.876138427500003</c:v>
                </c:pt>
                <c:pt idx="31">
                  <c:v>4.9324480598000005</c:v>
                </c:pt>
                <c:pt idx="32">
                  <c:v>36.146055754199999</c:v>
                </c:pt>
                <c:pt idx="33">
                  <c:v>31.1220062314</c:v>
                </c:pt>
                <c:pt idx="34">
                  <c:v>19.8027566863</c:v>
                </c:pt>
                <c:pt idx="35">
                  <c:v>52.005393400400003</c:v>
                </c:pt>
                <c:pt idx="36">
                  <c:v>18.643721746099999</c:v>
                </c:pt>
                <c:pt idx="37">
                  <c:v>15.6170136674</c:v>
                </c:pt>
                <c:pt idx="38">
                  <c:v>6.1145291409999993</c:v>
                </c:pt>
                <c:pt idx="39">
                  <c:v>0.14006154740000001</c:v>
                </c:pt>
                <c:pt idx="40">
                  <c:v>70.060598738699994</c:v>
                </c:pt>
                <c:pt idx="41">
                  <c:v>5.4850259813999998</c:v>
                </c:pt>
                <c:pt idx="42">
                  <c:v>1.5140791099999999E-2</c:v>
                </c:pt>
                <c:pt idx="43">
                  <c:v>9.2225657019000007</c:v>
                </c:pt>
                <c:pt idx="44">
                  <c:v>0.92208229519999996</c:v>
                </c:pt>
                <c:pt idx="45">
                  <c:v>3.9410286566999999</c:v>
                </c:pt>
                <c:pt idx="46">
                  <c:v>9.9633329416999992</c:v>
                </c:pt>
                <c:pt idx="47">
                  <c:v>20.082186517899999</c:v>
                </c:pt>
                <c:pt idx="48">
                  <c:v>8.8752466900000007E-2</c:v>
                </c:pt>
                <c:pt idx="49">
                  <c:v>1.9645011375000001</c:v>
                </c:pt>
                <c:pt idx="50">
                  <c:v>11.8991602614</c:v>
                </c:pt>
                <c:pt idx="51">
                  <c:v>0.45546752930000001</c:v>
                </c:pt>
                <c:pt idx="52">
                  <c:v>30.863298351099999</c:v>
                </c:pt>
                <c:pt idx="53">
                  <c:v>19.079207293100001</c:v>
                </c:pt>
                <c:pt idx="54">
                  <c:v>35.357454155900001</c:v>
                </c:pt>
                <c:pt idx="55">
                  <c:v>81.503526884699994</c:v>
                </c:pt>
                <c:pt idx="56">
                  <c:v>1.3309736024000001</c:v>
                </c:pt>
                <c:pt idx="57">
                  <c:v>0.52352083289999995</c:v>
                </c:pt>
                <c:pt idx="58">
                  <c:v>1.0981211338000001</c:v>
                </c:pt>
                <c:pt idx="59">
                  <c:v>1.0164272299999999E-2</c:v>
                </c:pt>
                <c:pt idx="60">
                  <c:v>1.9911567272999999</c:v>
                </c:pt>
                <c:pt idx="61">
                  <c:v>7.1383628288999992</c:v>
                </c:pt>
                <c:pt idx="62">
                  <c:v>26.564885595100002</c:v>
                </c:pt>
                <c:pt idx="63">
                  <c:v>2.4686419565</c:v>
                </c:pt>
                <c:pt idx="64">
                  <c:v>0.49709397220000001</c:v>
                </c:pt>
                <c:pt idx="65">
                  <c:v>2.6633504382999997</c:v>
                </c:pt>
                <c:pt idx="66">
                  <c:v>7.4978757699999996E-2</c:v>
                </c:pt>
                <c:pt idx="67">
                  <c:v>12.742991740699999</c:v>
                </c:pt>
                <c:pt idx="68">
                  <c:v>2.9939064107000002</c:v>
                </c:pt>
                <c:pt idx="69">
                  <c:v>25.657517735799999</c:v>
                </c:pt>
                <c:pt idx="70">
                  <c:v>15.551899477600001</c:v>
                </c:pt>
                <c:pt idx="71">
                  <c:v>20.492557213800001</c:v>
                </c:pt>
                <c:pt idx="72">
                  <c:v>11.5022170219</c:v>
                </c:pt>
                <c:pt idx="73">
                  <c:v>36.0798469645</c:v>
                </c:pt>
                <c:pt idx="74">
                  <c:v>0.36060978929999998</c:v>
                </c:pt>
                <c:pt idx="75">
                  <c:v>1.7910178443</c:v>
                </c:pt>
                <c:pt idx="76">
                  <c:v>3.1000052181000002</c:v>
                </c:pt>
                <c:pt idx="77">
                  <c:v>1.3961021799999999E-2</c:v>
                </c:pt>
                <c:pt idx="78">
                  <c:v>1.3182688831</c:v>
                </c:pt>
                <c:pt idx="79">
                  <c:v>2.1277363600000002E-2</c:v>
                </c:pt>
                <c:pt idx="80">
                  <c:v>9.5213027305999987</c:v>
                </c:pt>
                <c:pt idx="81">
                  <c:v>25.208553548899999</c:v>
                </c:pt>
                <c:pt idx="82">
                  <c:v>0.50271734099999998</c:v>
                </c:pt>
                <c:pt idx="83">
                  <c:v>39.683311918000001</c:v>
                </c:pt>
                <c:pt idx="84">
                  <c:v>1.1082572996</c:v>
                </c:pt>
                <c:pt idx="85">
                  <c:v>5.1228049704999998</c:v>
                </c:pt>
                <c:pt idx="86">
                  <c:v>2.8398329980000003</c:v>
                </c:pt>
                <c:pt idx="87">
                  <c:v>0.95861255070000007</c:v>
                </c:pt>
                <c:pt idx="88">
                  <c:v>2.8825608900000001E-2</c:v>
                </c:pt>
                <c:pt idx="89">
                  <c:v>0.25567449910000001</c:v>
                </c:pt>
                <c:pt idx="90">
                  <c:v>0.65462148799999997</c:v>
                </c:pt>
                <c:pt idx="91">
                  <c:v>2.8717487510000002</c:v>
                </c:pt>
                <c:pt idx="92">
                  <c:v>1.2641974399999999E-2</c:v>
                </c:pt>
                <c:pt idx="93">
                  <c:v>2.7620898700000004E-2</c:v>
                </c:pt>
                <c:pt idx="94">
                  <c:v>1.5570310022</c:v>
                </c:pt>
                <c:pt idx="95">
                  <c:v>1.4670147196000001</c:v>
                </c:pt>
                <c:pt idx="96">
                  <c:v>4.0854882799999999E-2</c:v>
                </c:pt>
                <c:pt idx="97">
                  <c:v>0.34865938069999997</c:v>
                </c:pt>
                <c:pt idx="98">
                  <c:v>6.2760715499999994E-2</c:v>
                </c:pt>
                <c:pt idx="99">
                  <c:v>1.177245927</c:v>
                </c:pt>
                <c:pt idx="100">
                  <c:v>0.45501181810000002</c:v>
                </c:pt>
                <c:pt idx="101">
                  <c:v>1.4093622224</c:v>
                </c:pt>
                <c:pt idx="102">
                  <c:v>7.1300366242999997</c:v>
                </c:pt>
                <c:pt idx="103">
                  <c:v>0.88636630230000002</c:v>
                </c:pt>
                <c:pt idx="104">
                  <c:v>1.1504770214</c:v>
                </c:pt>
                <c:pt idx="105">
                  <c:v>5.8245602831999994</c:v>
                </c:pt>
                <c:pt idx="106">
                  <c:v>0.11077427469999999</c:v>
                </c:pt>
                <c:pt idx="107">
                  <c:v>0.18947333359999999</c:v>
                </c:pt>
                <c:pt idx="108">
                  <c:v>0.47228972879999997</c:v>
                </c:pt>
                <c:pt idx="109">
                  <c:v>0.24863753869999999</c:v>
                </c:pt>
                <c:pt idx="110">
                  <c:v>6.6135181660000004</c:v>
                </c:pt>
                <c:pt idx="111">
                  <c:v>0.80649552079999998</c:v>
                </c:pt>
                <c:pt idx="112">
                  <c:v>0.24786348140000003</c:v>
                </c:pt>
                <c:pt idx="113">
                  <c:v>0.1565339637</c:v>
                </c:pt>
                <c:pt idx="114">
                  <c:v>0.11811626190000001</c:v>
                </c:pt>
                <c:pt idx="115">
                  <c:v>0.11215499920000001</c:v>
                </c:pt>
                <c:pt idx="116">
                  <c:v>1.1028649600000001E-2</c:v>
                </c:pt>
                <c:pt idx="117">
                  <c:v>0.35147641169999999</c:v>
                </c:pt>
                <c:pt idx="118">
                  <c:v>8.1421604000000009E-3</c:v>
                </c:pt>
                <c:pt idx="119">
                  <c:v>0.38908953030000004</c:v>
                </c:pt>
                <c:pt idx="120">
                  <c:v>0.82779176370000007</c:v>
                </c:pt>
                <c:pt idx="121">
                  <c:v>0.1253137091</c:v>
                </c:pt>
                <c:pt idx="122">
                  <c:v>0.31393386130000001</c:v>
                </c:pt>
                <c:pt idx="123">
                  <c:v>0.2487189622</c:v>
                </c:pt>
                <c:pt idx="124">
                  <c:v>2.796322E-2</c:v>
                </c:pt>
                <c:pt idx="125">
                  <c:v>0.22666514270000002</c:v>
                </c:pt>
                <c:pt idx="126">
                  <c:v>0.72788788739999999</c:v>
                </c:pt>
                <c:pt idx="127">
                  <c:v>0.49676623730000002</c:v>
                </c:pt>
                <c:pt idx="128">
                  <c:v>0.14430558699999999</c:v>
                </c:pt>
                <c:pt idx="129">
                  <c:v>0.49933374749999998</c:v>
                </c:pt>
                <c:pt idx="130">
                  <c:v>0.11489582580000002</c:v>
                </c:pt>
                <c:pt idx="131">
                  <c:v>0.85372851279999995</c:v>
                </c:pt>
                <c:pt idx="132">
                  <c:v>0.16499130740000001</c:v>
                </c:pt>
                <c:pt idx="133">
                  <c:v>0.74950309700000006</c:v>
                </c:pt>
                <c:pt idx="134">
                  <c:v>3.0503981000000003E-2</c:v>
                </c:pt>
                <c:pt idx="135">
                  <c:v>5.4725478900000006E-2</c:v>
                </c:pt>
                <c:pt idx="136">
                  <c:v>0.68357754510000002</c:v>
                </c:pt>
              </c:numCache>
            </c:numRef>
          </c:xVal>
          <c:yVal>
            <c:numRef>
              <c:f>POV!$AJ$5:$AJ$141</c:f>
              <c:numCache>
                <c:formatCode>General</c:formatCode>
                <c:ptCount val="137"/>
                <c:pt idx="0">
                  <c:v>0.11861799999999999</c:v>
                </c:pt>
                <c:pt idx="1">
                  <c:v>0.19312974999999999</c:v>
                </c:pt>
                <c:pt idx="2">
                  <c:v>0.23700605</c:v>
                </c:pt>
                <c:pt idx="3">
                  <c:v>0.24156132499999999</c:v>
                </c:pt>
                <c:pt idx="4">
                  <c:v>0.241753775</c:v>
                </c:pt>
                <c:pt idx="5">
                  <c:v>0.24492535000000001</c:v>
                </c:pt>
                <c:pt idx="6">
                  <c:v>0.25281192499999999</c:v>
                </c:pt>
                <c:pt idx="7">
                  <c:v>0.27953412500000002</c:v>
                </c:pt>
                <c:pt idx="8">
                  <c:v>0.28139742499999998</c:v>
                </c:pt>
                <c:pt idx="9">
                  <c:v>0.28526582499999997</c:v>
                </c:pt>
                <c:pt idx="10">
                  <c:v>0.29438912499999997</c:v>
                </c:pt>
                <c:pt idx="14">
                  <c:v>0.32639220000000002</c:v>
                </c:pt>
                <c:pt idx="16">
                  <c:v>0.33450052499999999</c:v>
                </c:pt>
                <c:pt idx="17">
                  <c:v>0.34640110000000002</c:v>
                </c:pt>
                <c:pt idx="18">
                  <c:v>0.35065702499999996</c:v>
                </c:pt>
                <c:pt idx="20">
                  <c:v>0.38018577500000006</c:v>
                </c:pt>
                <c:pt idx="21">
                  <c:v>0.38259960000000004</c:v>
                </c:pt>
                <c:pt idx="22">
                  <c:v>0.39124057499999998</c:v>
                </c:pt>
                <c:pt idx="23">
                  <c:v>0.39596335000000005</c:v>
                </c:pt>
                <c:pt idx="34">
                  <c:v>0.46114115</c:v>
                </c:pt>
                <c:pt idx="35">
                  <c:v>0.46708060000000001</c:v>
                </c:pt>
                <c:pt idx="40">
                  <c:v>0.48709332500000002</c:v>
                </c:pt>
                <c:pt idx="58">
                  <c:v>0.60429782500000007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6F-4BEF-B0C9-DB3E23E5CEA5}"/>
            </c:ext>
          </c:extLst>
        </c:ser>
        <c:ser>
          <c:idx val="2"/>
          <c:order val="2"/>
          <c:tx>
            <c:strRef>
              <c:f>POV!$AK$4</c:f>
              <c:strCache>
                <c:ptCount val="1"/>
                <c:pt idx="0">
                  <c:v>LMIC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POV!$AH$5:$AH$141</c:f>
              <c:numCache>
                <c:formatCode>0.0</c:formatCode>
                <c:ptCount val="137"/>
                <c:pt idx="0">
                  <c:v>50.905936534999995</c:v>
                </c:pt>
                <c:pt idx="1">
                  <c:v>74.380765895099998</c:v>
                </c:pt>
                <c:pt idx="2">
                  <c:v>27.617747899900003</c:v>
                </c:pt>
                <c:pt idx="3">
                  <c:v>30.8829425857</c:v>
                </c:pt>
                <c:pt idx="4">
                  <c:v>65.132892852299989</c:v>
                </c:pt>
                <c:pt idx="5">
                  <c:v>31.203823019400001</c:v>
                </c:pt>
                <c:pt idx="6">
                  <c:v>17.2421335913</c:v>
                </c:pt>
                <c:pt idx="7">
                  <c:v>15.2188068547</c:v>
                </c:pt>
                <c:pt idx="8">
                  <c:v>28.434796594900003</c:v>
                </c:pt>
                <c:pt idx="9">
                  <c:v>21.660490617099999</c:v>
                </c:pt>
                <c:pt idx="10">
                  <c:v>65.666509854899999</c:v>
                </c:pt>
                <c:pt idx="11">
                  <c:v>32.399910993600002</c:v>
                </c:pt>
                <c:pt idx="12">
                  <c:v>39.754533228200003</c:v>
                </c:pt>
                <c:pt idx="13">
                  <c:v>44.949322843400005</c:v>
                </c:pt>
                <c:pt idx="14">
                  <c:v>69.863777817799999</c:v>
                </c:pt>
                <c:pt idx="15">
                  <c:v>24.4430771691</c:v>
                </c:pt>
                <c:pt idx="16">
                  <c:v>67.327265410399988</c:v>
                </c:pt>
                <c:pt idx="17">
                  <c:v>80.730057900999995</c:v>
                </c:pt>
                <c:pt idx="18">
                  <c:v>26.0620341212</c:v>
                </c:pt>
                <c:pt idx="19">
                  <c:v>4.5642310858000004</c:v>
                </c:pt>
                <c:pt idx="20">
                  <c:v>42.207728629899997</c:v>
                </c:pt>
                <c:pt idx="21">
                  <c:v>26.984605665700002</c:v>
                </c:pt>
                <c:pt idx="22">
                  <c:v>13.820099517100001</c:v>
                </c:pt>
                <c:pt idx="23">
                  <c:v>15.263059941500002</c:v>
                </c:pt>
                <c:pt idx="24">
                  <c:v>60.793094816399993</c:v>
                </c:pt>
                <c:pt idx="25">
                  <c:v>1.4431101154000001</c:v>
                </c:pt>
                <c:pt idx="26">
                  <c:v>0.71158558189999999</c:v>
                </c:pt>
                <c:pt idx="27">
                  <c:v>8.2404990952999988</c:v>
                </c:pt>
                <c:pt idx="28">
                  <c:v>6.4908373034000002</c:v>
                </c:pt>
                <c:pt idx="29">
                  <c:v>15.426242030199999</c:v>
                </c:pt>
                <c:pt idx="30">
                  <c:v>57.876138427500003</c:v>
                </c:pt>
                <c:pt idx="31">
                  <c:v>4.9324480598000005</c:v>
                </c:pt>
                <c:pt idx="32">
                  <c:v>36.146055754199999</c:v>
                </c:pt>
                <c:pt idx="33">
                  <c:v>31.1220062314</c:v>
                </c:pt>
                <c:pt idx="34">
                  <c:v>19.8027566863</c:v>
                </c:pt>
                <c:pt idx="35">
                  <c:v>52.005393400400003</c:v>
                </c:pt>
                <c:pt idx="36">
                  <c:v>18.643721746099999</c:v>
                </c:pt>
                <c:pt idx="37">
                  <c:v>15.6170136674</c:v>
                </c:pt>
                <c:pt idx="38">
                  <c:v>6.1145291409999993</c:v>
                </c:pt>
                <c:pt idx="39">
                  <c:v>0.14006154740000001</c:v>
                </c:pt>
                <c:pt idx="40">
                  <c:v>70.060598738699994</c:v>
                </c:pt>
                <c:pt idx="41">
                  <c:v>5.4850259813999998</c:v>
                </c:pt>
                <c:pt idx="42">
                  <c:v>1.5140791099999999E-2</c:v>
                </c:pt>
                <c:pt idx="43">
                  <c:v>9.2225657019000007</c:v>
                </c:pt>
                <c:pt idx="44">
                  <c:v>0.92208229519999996</c:v>
                </c:pt>
                <c:pt idx="45">
                  <c:v>3.9410286566999999</c:v>
                </c:pt>
                <c:pt idx="46">
                  <c:v>9.9633329416999992</c:v>
                </c:pt>
                <c:pt idx="47">
                  <c:v>20.082186517899999</c:v>
                </c:pt>
                <c:pt idx="48">
                  <c:v>8.8752466900000007E-2</c:v>
                </c:pt>
                <c:pt idx="49">
                  <c:v>1.9645011375000001</c:v>
                </c:pt>
                <c:pt idx="50">
                  <c:v>11.8991602614</c:v>
                </c:pt>
                <c:pt idx="51">
                  <c:v>0.45546752930000001</c:v>
                </c:pt>
                <c:pt idx="52">
                  <c:v>30.863298351099999</c:v>
                </c:pt>
                <c:pt idx="53">
                  <c:v>19.079207293100001</c:v>
                </c:pt>
                <c:pt idx="54">
                  <c:v>35.357454155900001</c:v>
                </c:pt>
                <c:pt idx="55">
                  <c:v>81.503526884699994</c:v>
                </c:pt>
                <c:pt idx="56">
                  <c:v>1.3309736024000001</c:v>
                </c:pt>
                <c:pt idx="57">
                  <c:v>0.52352083289999995</c:v>
                </c:pt>
                <c:pt idx="58">
                  <c:v>1.0981211338000001</c:v>
                </c:pt>
                <c:pt idx="59">
                  <c:v>1.0164272299999999E-2</c:v>
                </c:pt>
                <c:pt idx="60">
                  <c:v>1.9911567272999999</c:v>
                </c:pt>
                <c:pt idx="61">
                  <c:v>7.1383628288999992</c:v>
                </c:pt>
                <c:pt idx="62">
                  <c:v>26.564885595100002</c:v>
                </c:pt>
                <c:pt idx="63">
                  <c:v>2.4686419565</c:v>
                </c:pt>
                <c:pt idx="64">
                  <c:v>0.49709397220000001</c:v>
                </c:pt>
                <c:pt idx="65">
                  <c:v>2.6633504382999997</c:v>
                </c:pt>
                <c:pt idx="66">
                  <c:v>7.4978757699999996E-2</c:v>
                </c:pt>
                <c:pt idx="67">
                  <c:v>12.742991740699999</c:v>
                </c:pt>
                <c:pt idx="68">
                  <c:v>2.9939064107000002</c:v>
                </c:pt>
                <c:pt idx="69">
                  <c:v>25.657517735799999</c:v>
                </c:pt>
                <c:pt idx="70">
                  <c:v>15.551899477600001</c:v>
                </c:pt>
                <c:pt idx="71">
                  <c:v>20.492557213800001</c:v>
                </c:pt>
                <c:pt idx="72">
                  <c:v>11.5022170219</c:v>
                </c:pt>
                <c:pt idx="73">
                  <c:v>36.0798469645</c:v>
                </c:pt>
                <c:pt idx="74">
                  <c:v>0.36060978929999998</c:v>
                </c:pt>
                <c:pt idx="75">
                  <c:v>1.7910178443</c:v>
                </c:pt>
                <c:pt idx="76">
                  <c:v>3.1000052181000002</c:v>
                </c:pt>
                <c:pt idx="77">
                  <c:v>1.3961021799999999E-2</c:v>
                </c:pt>
                <c:pt idx="78">
                  <c:v>1.3182688831</c:v>
                </c:pt>
                <c:pt idx="79">
                  <c:v>2.1277363600000002E-2</c:v>
                </c:pt>
                <c:pt idx="80">
                  <c:v>9.5213027305999987</c:v>
                </c:pt>
                <c:pt idx="81">
                  <c:v>25.208553548899999</c:v>
                </c:pt>
                <c:pt idx="82">
                  <c:v>0.50271734099999998</c:v>
                </c:pt>
                <c:pt idx="83">
                  <c:v>39.683311918000001</c:v>
                </c:pt>
                <c:pt idx="84">
                  <c:v>1.1082572996</c:v>
                </c:pt>
                <c:pt idx="85">
                  <c:v>5.1228049704999998</c:v>
                </c:pt>
                <c:pt idx="86">
                  <c:v>2.8398329980000003</c:v>
                </c:pt>
                <c:pt idx="87">
                  <c:v>0.95861255070000007</c:v>
                </c:pt>
                <c:pt idx="88">
                  <c:v>2.8825608900000001E-2</c:v>
                </c:pt>
                <c:pt idx="89">
                  <c:v>0.25567449910000001</c:v>
                </c:pt>
                <c:pt idx="90">
                  <c:v>0.65462148799999997</c:v>
                </c:pt>
                <c:pt idx="91">
                  <c:v>2.8717487510000002</c:v>
                </c:pt>
                <c:pt idx="92">
                  <c:v>1.2641974399999999E-2</c:v>
                </c:pt>
                <c:pt idx="93">
                  <c:v>2.7620898700000004E-2</c:v>
                </c:pt>
                <c:pt idx="94">
                  <c:v>1.5570310022</c:v>
                </c:pt>
                <c:pt idx="95">
                  <c:v>1.4670147196000001</c:v>
                </c:pt>
                <c:pt idx="96">
                  <c:v>4.0854882799999999E-2</c:v>
                </c:pt>
                <c:pt idx="97">
                  <c:v>0.34865938069999997</c:v>
                </c:pt>
                <c:pt idx="98">
                  <c:v>6.2760715499999994E-2</c:v>
                </c:pt>
                <c:pt idx="99">
                  <c:v>1.177245927</c:v>
                </c:pt>
                <c:pt idx="100">
                  <c:v>0.45501181810000002</c:v>
                </c:pt>
                <c:pt idx="101">
                  <c:v>1.4093622224</c:v>
                </c:pt>
                <c:pt idx="102">
                  <c:v>7.1300366242999997</c:v>
                </c:pt>
                <c:pt idx="103">
                  <c:v>0.88636630230000002</c:v>
                </c:pt>
                <c:pt idx="104">
                  <c:v>1.1504770214</c:v>
                </c:pt>
                <c:pt idx="105">
                  <c:v>5.8245602831999994</c:v>
                </c:pt>
                <c:pt idx="106">
                  <c:v>0.11077427469999999</c:v>
                </c:pt>
                <c:pt idx="107">
                  <c:v>0.18947333359999999</c:v>
                </c:pt>
                <c:pt idx="108">
                  <c:v>0.47228972879999997</c:v>
                </c:pt>
                <c:pt idx="109">
                  <c:v>0.24863753869999999</c:v>
                </c:pt>
                <c:pt idx="110">
                  <c:v>6.6135181660000004</c:v>
                </c:pt>
                <c:pt idx="111">
                  <c:v>0.80649552079999998</c:v>
                </c:pt>
                <c:pt idx="112">
                  <c:v>0.24786348140000003</c:v>
                </c:pt>
                <c:pt idx="113">
                  <c:v>0.1565339637</c:v>
                </c:pt>
                <c:pt idx="114">
                  <c:v>0.11811626190000001</c:v>
                </c:pt>
                <c:pt idx="115">
                  <c:v>0.11215499920000001</c:v>
                </c:pt>
                <c:pt idx="116">
                  <c:v>1.1028649600000001E-2</c:v>
                </c:pt>
                <c:pt idx="117">
                  <c:v>0.35147641169999999</c:v>
                </c:pt>
                <c:pt idx="118">
                  <c:v>8.1421604000000009E-3</c:v>
                </c:pt>
                <c:pt idx="119">
                  <c:v>0.38908953030000004</c:v>
                </c:pt>
                <c:pt idx="120">
                  <c:v>0.82779176370000007</c:v>
                </c:pt>
                <c:pt idx="121">
                  <c:v>0.1253137091</c:v>
                </c:pt>
                <c:pt idx="122">
                  <c:v>0.31393386130000001</c:v>
                </c:pt>
                <c:pt idx="123">
                  <c:v>0.2487189622</c:v>
                </c:pt>
                <c:pt idx="124">
                  <c:v>2.796322E-2</c:v>
                </c:pt>
                <c:pt idx="125">
                  <c:v>0.22666514270000002</c:v>
                </c:pt>
                <c:pt idx="126">
                  <c:v>0.72788788739999999</c:v>
                </c:pt>
                <c:pt idx="127">
                  <c:v>0.49676623730000002</c:v>
                </c:pt>
                <c:pt idx="128">
                  <c:v>0.14430558699999999</c:v>
                </c:pt>
                <c:pt idx="129">
                  <c:v>0.49933374749999998</c:v>
                </c:pt>
                <c:pt idx="130">
                  <c:v>0.11489582580000002</c:v>
                </c:pt>
                <c:pt idx="131">
                  <c:v>0.85372851279999995</c:v>
                </c:pt>
                <c:pt idx="132">
                  <c:v>0.16499130740000001</c:v>
                </c:pt>
                <c:pt idx="133">
                  <c:v>0.74950309700000006</c:v>
                </c:pt>
                <c:pt idx="134">
                  <c:v>3.0503981000000003E-2</c:v>
                </c:pt>
                <c:pt idx="135">
                  <c:v>5.4725478900000006E-2</c:v>
                </c:pt>
                <c:pt idx="136">
                  <c:v>0.68357754510000002</c:v>
                </c:pt>
              </c:numCache>
            </c:numRef>
          </c:xVal>
          <c:yVal>
            <c:numRef>
              <c:f>POV!$AK$5:$AK$141</c:f>
              <c:numCache>
                <c:formatCode>General</c:formatCode>
                <c:ptCount val="137"/>
                <c:pt idx="11">
                  <c:v>0.29853611344050213</c:v>
                </c:pt>
                <c:pt idx="12">
                  <c:v>0.31091985</c:v>
                </c:pt>
                <c:pt idx="13">
                  <c:v>0.31554102499999997</c:v>
                </c:pt>
                <c:pt idx="15">
                  <c:v>0.32826944999999996</c:v>
                </c:pt>
                <c:pt idx="19">
                  <c:v>0.37726739999999997</c:v>
                </c:pt>
                <c:pt idx="24">
                  <c:v>0.39882139999999999</c:v>
                </c:pt>
                <c:pt idx="25">
                  <c:v>0.39999937499999999</c:v>
                </c:pt>
                <c:pt idx="26">
                  <c:v>0.40085644999999998</c:v>
                </c:pt>
                <c:pt idx="27">
                  <c:v>0.40481605000000004</c:v>
                </c:pt>
                <c:pt idx="28">
                  <c:v>0.40842822499999998</c:v>
                </c:pt>
                <c:pt idx="30">
                  <c:v>0.41343467499999997</c:v>
                </c:pt>
                <c:pt idx="31">
                  <c:v>0.41398245</c:v>
                </c:pt>
                <c:pt idx="32">
                  <c:v>0.41850695000000004</c:v>
                </c:pt>
                <c:pt idx="33">
                  <c:v>0.43484425000000004</c:v>
                </c:pt>
                <c:pt idx="36">
                  <c:v>0.47468097499999995</c:v>
                </c:pt>
                <c:pt idx="38">
                  <c:v>0.4763191</c:v>
                </c:pt>
                <c:pt idx="39">
                  <c:v>0.48078422500000001</c:v>
                </c:pt>
                <c:pt idx="43">
                  <c:v>0.50457752500000008</c:v>
                </c:pt>
                <c:pt idx="44">
                  <c:v>0.50576232500000007</c:v>
                </c:pt>
                <c:pt idx="45">
                  <c:v>0.50916587499999999</c:v>
                </c:pt>
                <c:pt idx="46">
                  <c:v>0.51564117499999995</c:v>
                </c:pt>
                <c:pt idx="47">
                  <c:v>0.53123609999999999</c:v>
                </c:pt>
                <c:pt idx="49">
                  <c:v>0.53972525000000005</c:v>
                </c:pt>
                <c:pt idx="50">
                  <c:v>0.54153709999999999</c:v>
                </c:pt>
                <c:pt idx="51">
                  <c:v>0.54623797500000004</c:v>
                </c:pt>
                <c:pt idx="52">
                  <c:v>0.56106999999999996</c:v>
                </c:pt>
                <c:pt idx="53">
                  <c:v>0.56116997499999999</c:v>
                </c:pt>
                <c:pt idx="54">
                  <c:v>0.56442700000000001</c:v>
                </c:pt>
                <c:pt idx="55">
                  <c:v>0.58835492499999997</c:v>
                </c:pt>
                <c:pt idx="56">
                  <c:v>0.59073867499999999</c:v>
                </c:pt>
                <c:pt idx="60">
                  <c:v>0.61846327499999998</c:v>
                </c:pt>
                <c:pt idx="61">
                  <c:v>0.62200287499999996</c:v>
                </c:pt>
                <c:pt idx="62">
                  <c:v>0.63117872500000005</c:v>
                </c:pt>
                <c:pt idx="67">
                  <c:v>0.67108117500000009</c:v>
                </c:pt>
                <c:pt idx="68">
                  <c:v>0.67428807499999999</c:v>
                </c:pt>
                <c:pt idx="69">
                  <c:v>0.67561375000000001</c:v>
                </c:pt>
                <c:pt idx="70">
                  <c:v>0.68639787499999994</c:v>
                </c:pt>
                <c:pt idx="72">
                  <c:v>0.69291962500000004</c:v>
                </c:pt>
                <c:pt idx="73">
                  <c:v>0.70871072499999999</c:v>
                </c:pt>
                <c:pt idx="81">
                  <c:v>0.75428292500000005</c:v>
                </c:pt>
                <c:pt idx="82">
                  <c:v>0.75645414999999994</c:v>
                </c:pt>
                <c:pt idx="83">
                  <c:v>0.75727462499999998</c:v>
                </c:pt>
                <c:pt idx="87">
                  <c:v>0.77479894999999999</c:v>
                </c:pt>
                <c:pt idx="88">
                  <c:v>0.78726497500000003</c:v>
                </c:pt>
                <c:pt idx="90">
                  <c:v>0.81011572499999995</c:v>
                </c:pt>
                <c:pt idx="95">
                  <c:v>0.87364730000000002</c:v>
                </c:pt>
                <c:pt idx="104">
                  <c:v>0.89274754999999995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6F-4BEF-B0C9-DB3E23E5CEA5}"/>
            </c:ext>
          </c:extLst>
        </c:ser>
        <c:ser>
          <c:idx val="3"/>
          <c:order val="3"/>
          <c:tx>
            <c:strRef>
              <c:f>POV!$AL$4</c:f>
              <c:strCache>
                <c:ptCount val="1"/>
                <c:pt idx="0">
                  <c:v>UMIC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POV!$AH$5:$AH$141</c:f>
              <c:numCache>
                <c:formatCode>0.0</c:formatCode>
                <c:ptCount val="137"/>
                <c:pt idx="0">
                  <c:v>50.905936534999995</c:v>
                </c:pt>
                <c:pt idx="1">
                  <c:v>74.380765895099998</c:v>
                </c:pt>
                <c:pt idx="2">
                  <c:v>27.617747899900003</c:v>
                </c:pt>
                <c:pt idx="3">
                  <c:v>30.8829425857</c:v>
                </c:pt>
                <c:pt idx="4">
                  <c:v>65.132892852299989</c:v>
                </c:pt>
                <c:pt idx="5">
                  <c:v>31.203823019400001</c:v>
                </c:pt>
                <c:pt idx="6">
                  <c:v>17.2421335913</c:v>
                </c:pt>
                <c:pt idx="7">
                  <c:v>15.2188068547</c:v>
                </c:pt>
                <c:pt idx="8">
                  <c:v>28.434796594900003</c:v>
                </c:pt>
                <c:pt idx="9">
                  <c:v>21.660490617099999</c:v>
                </c:pt>
                <c:pt idx="10">
                  <c:v>65.666509854899999</c:v>
                </c:pt>
                <c:pt idx="11">
                  <c:v>32.399910993600002</c:v>
                </c:pt>
                <c:pt idx="12">
                  <c:v>39.754533228200003</c:v>
                </c:pt>
                <c:pt idx="13">
                  <c:v>44.949322843400005</c:v>
                </c:pt>
                <c:pt idx="14">
                  <c:v>69.863777817799999</c:v>
                </c:pt>
                <c:pt idx="15">
                  <c:v>24.4430771691</c:v>
                </c:pt>
                <c:pt idx="16">
                  <c:v>67.327265410399988</c:v>
                </c:pt>
                <c:pt idx="17">
                  <c:v>80.730057900999995</c:v>
                </c:pt>
                <c:pt idx="18">
                  <c:v>26.0620341212</c:v>
                </c:pt>
                <c:pt idx="19">
                  <c:v>4.5642310858000004</c:v>
                </c:pt>
                <c:pt idx="20">
                  <c:v>42.207728629899997</c:v>
                </c:pt>
                <c:pt idx="21">
                  <c:v>26.984605665700002</c:v>
                </c:pt>
                <c:pt idx="22">
                  <c:v>13.820099517100001</c:v>
                </c:pt>
                <c:pt idx="23">
                  <c:v>15.263059941500002</c:v>
                </c:pt>
                <c:pt idx="24">
                  <c:v>60.793094816399993</c:v>
                </c:pt>
                <c:pt idx="25">
                  <c:v>1.4431101154000001</c:v>
                </c:pt>
                <c:pt idx="26">
                  <c:v>0.71158558189999999</c:v>
                </c:pt>
                <c:pt idx="27">
                  <c:v>8.2404990952999988</c:v>
                </c:pt>
                <c:pt idx="28">
                  <c:v>6.4908373034000002</c:v>
                </c:pt>
                <c:pt idx="29">
                  <c:v>15.426242030199999</c:v>
                </c:pt>
                <c:pt idx="30">
                  <c:v>57.876138427500003</c:v>
                </c:pt>
                <c:pt idx="31">
                  <c:v>4.9324480598000005</c:v>
                </c:pt>
                <c:pt idx="32">
                  <c:v>36.146055754199999</c:v>
                </c:pt>
                <c:pt idx="33">
                  <c:v>31.1220062314</c:v>
                </c:pt>
                <c:pt idx="34">
                  <c:v>19.8027566863</c:v>
                </c:pt>
                <c:pt idx="35">
                  <c:v>52.005393400400003</c:v>
                </c:pt>
                <c:pt idx="36">
                  <c:v>18.643721746099999</c:v>
                </c:pt>
                <c:pt idx="37">
                  <c:v>15.6170136674</c:v>
                </c:pt>
                <c:pt idx="38">
                  <c:v>6.1145291409999993</c:v>
                </c:pt>
                <c:pt idx="39">
                  <c:v>0.14006154740000001</c:v>
                </c:pt>
                <c:pt idx="40">
                  <c:v>70.060598738699994</c:v>
                </c:pt>
                <c:pt idx="41">
                  <c:v>5.4850259813999998</c:v>
                </c:pt>
                <c:pt idx="42">
                  <c:v>1.5140791099999999E-2</c:v>
                </c:pt>
                <c:pt idx="43">
                  <c:v>9.2225657019000007</c:v>
                </c:pt>
                <c:pt idx="44">
                  <c:v>0.92208229519999996</c:v>
                </c:pt>
                <c:pt idx="45">
                  <c:v>3.9410286566999999</c:v>
                </c:pt>
                <c:pt idx="46">
                  <c:v>9.9633329416999992</c:v>
                </c:pt>
                <c:pt idx="47">
                  <c:v>20.082186517899999</c:v>
                </c:pt>
                <c:pt idx="48">
                  <c:v>8.8752466900000007E-2</c:v>
                </c:pt>
                <c:pt idx="49">
                  <c:v>1.9645011375000001</c:v>
                </c:pt>
                <c:pt idx="50">
                  <c:v>11.8991602614</c:v>
                </c:pt>
                <c:pt idx="51">
                  <c:v>0.45546752930000001</c:v>
                </c:pt>
                <c:pt idx="52">
                  <c:v>30.863298351099999</c:v>
                </c:pt>
                <c:pt idx="53">
                  <c:v>19.079207293100001</c:v>
                </c:pt>
                <c:pt idx="54">
                  <c:v>35.357454155900001</c:v>
                </c:pt>
                <c:pt idx="55">
                  <c:v>81.503526884699994</c:v>
                </c:pt>
                <c:pt idx="56">
                  <c:v>1.3309736024000001</c:v>
                </c:pt>
                <c:pt idx="57">
                  <c:v>0.52352083289999995</c:v>
                </c:pt>
                <c:pt idx="58">
                  <c:v>1.0981211338000001</c:v>
                </c:pt>
                <c:pt idx="59">
                  <c:v>1.0164272299999999E-2</c:v>
                </c:pt>
                <c:pt idx="60">
                  <c:v>1.9911567272999999</c:v>
                </c:pt>
                <c:pt idx="61">
                  <c:v>7.1383628288999992</c:v>
                </c:pt>
                <c:pt idx="62">
                  <c:v>26.564885595100002</c:v>
                </c:pt>
                <c:pt idx="63">
                  <c:v>2.4686419565</c:v>
                </c:pt>
                <c:pt idx="64">
                  <c:v>0.49709397220000001</c:v>
                </c:pt>
                <c:pt idx="65">
                  <c:v>2.6633504382999997</c:v>
                </c:pt>
                <c:pt idx="66">
                  <c:v>7.4978757699999996E-2</c:v>
                </c:pt>
                <c:pt idx="67">
                  <c:v>12.742991740699999</c:v>
                </c:pt>
                <c:pt idx="68">
                  <c:v>2.9939064107000002</c:v>
                </c:pt>
                <c:pt idx="69">
                  <c:v>25.657517735799999</c:v>
                </c:pt>
                <c:pt idx="70">
                  <c:v>15.551899477600001</c:v>
                </c:pt>
                <c:pt idx="71">
                  <c:v>20.492557213800001</c:v>
                </c:pt>
                <c:pt idx="72">
                  <c:v>11.5022170219</c:v>
                </c:pt>
                <c:pt idx="73">
                  <c:v>36.0798469645</c:v>
                </c:pt>
                <c:pt idx="74">
                  <c:v>0.36060978929999998</c:v>
                </c:pt>
                <c:pt idx="75">
                  <c:v>1.7910178443</c:v>
                </c:pt>
                <c:pt idx="76">
                  <c:v>3.1000052181000002</c:v>
                </c:pt>
                <c:pt idx="77">
                  <c:v>1.3961021799999999E-2</c:v>
                </c:pt>
                <c:pt idx="78">
                  <c:v>1.3182688831</c:v>
                </c:pt>
                <c:pt idx="79">
                  <c:v>2.1277363600000002E-2</c:v>
                </c:pt>
                <c:pt idx="80">
                  <c:v>9.5213027305999987</c:v>
                </c:pt>
                <c:pt idx="81">
                  <c:v>25.208553548899999</c:v>
                </c:pt>
                <c:pt idx="82">
                  <c:v>0.50271734099999998</c:v>
                </c:pt>
                <c:pt idx="83">
                  <c:v>39.683311918000001</c:v>
                </c:pt>
                <c:pt idx="84">
                  <c:v>1.1082572996</c:v>
                </c:pt>
                <c:pt idx="85">
                  <c:v>5.1228049704999998</c:v>
                </c:pt>
                <c:pt idx="86">
                  <c:v>2.8398329980000003</c:v>
                </c:pt>
                <c:pt idx="87">
                  <c:v>0.95861255070000007</c:v>
                </c:pt>
                <c:pt idx="88">
                  <c:v>2.8825608900000001E-2</c:v>
                </c:pt>
                <c:pt idx="89">
                  <c:v>0.25567449910000001</c:v>
                </c:pt>
                <c:pt idx="90">
                  <c:v>0.65462148799999997</c:v>
                </c:pt>
                <c:pt idx="91">
                  <c:v>2.8717487510000002</c:v>
                </c:pt>
                <c:pt idx="92">
                  <c:v>1.2641974399999999E-2</c:v>
                </c:pt>
                <c:pt idx="93">
                  <c:v>2.7620898700000004E-2</c:v>
                </c:pt>
                <c:pt idx="94">
                  <c:v>1.5570310022</c:v>
                </c:pt>
                <c:pt idx="95">
                  <c:v>1.4670147196000001</c:v>
                </c:pt>
                <c:pt idx="96">
                  <c:v>4.0854882799999999E-2</c:v>
                </c:pt>
                <c:pt idx="97">
                  <c:v>0.34865938069999997</c:v>
                </c:pt>
                <c:pt idx="98">
                  <c:v>6.2760715499999994E-2</c:v>
                </c:pt>
                <c:pt idx="99">
                  <c:v>1.177245927</c:v>
                </c:pt>
                <c:pt idx="100">
                  <c:v>0.45501181810000002</c:v>
                </c:pt>
                <c:pt idx="101">
                  <c:v>1.4093622224</c:v>
                </c:pt>
                <c:pt idx="102">
                  <c:v>7.1300366242999997</c:v>
                </c:pt>
                <c:pt idx="103">
                  <c:v>0.88636630230000002</c:v>
                </c:pt>
                <c:pt idx="104">
                  <c:v>1.1504770214</c:v>
                </c:pt>
                <c:pt idx="105">
                  <c:v>5.8245602831999994</c:v>
                </c:pt>
                <c:pt idx="106">
                  <c:v>0.11077427469999999</c:v>
                </c:pt>
                <c:pt idx="107">
                  <c:v>0.18947333359999999</c:v>
                </c:pt>
                <c:pt idx="108">
                  <c:v>0.47228972879999997</c:v>
                </c:pt>
                <c:pt idx="109">
                  <c:v>0.24863753869999999</c:v>
                </c:pt>
                <c:pt idx="110">
                  <c:v>6.6135181660000004</c:v>
                </c:pt>
                <c:pt idx="111">
                  <c:v>0.80649552079999998</c:v>
                </c:pt>
                <c:pt idx="112">
                  <c:v>0.24786348140000003</c:v>
                </c:pt>
                <c:pt idx="113">
                  <c:v>0.1565339637</c:v>
                </c:pt>
                <c:pt idx="114">
                  <c:v>0.11811626190000001</c:v>
                </c:pt>
                <c:pt idx="115">
                  <c:v>0.11215499920000001</c:v>
                </c:pt>
                <c:pt idx="116">
                  <c:v>1.1028649600000001E-2</c:v>
                </c:pt>
                <c:pt idx="117">
                  <c:v>0.35147641169999999</c:v>
                </c:pt>
                <c:pt idx="118">
                  <c:v>8.1421604000000009E-3</c:v>
                </c:pt>
                <c:pt idx="119">
                  <c:v>0.38908953030000004</c:v>
                </c:pt>
                <c:pt idx="120">
                  <c:v>0.82779176370000007</c:v>
                </c:pt>
                <c:pt idx="121">
                  <c:v>0.1253137091</c:v>
                </c:pt>
                <c:pt idx="122">
                  <c:v>0.31393386130000001</c:v>
                </c:pt>
                <c:pt idx="123">
                  <c:v>0.2487189622</c:v>
                </c:pt>
                <c:pt idx="124">
                  <c:v>2.796322E-2</c:v>
                </c:pt>
                <c:pt idx="125">
                  <c:v>0.22666514270000002</c:v>
                </c:pt>
                <c:pt idx="126">
                  <c:v>0.72788788739999999</c:v>
                </c:pt>
                <c:pt idx="127">
                  <c:v>0.49676623730000002</c:v>
                </c:pt>
                <c:pt idx="128">
                  <c:v>0.14430558699999999</c:v>
                </c:pt>
                <c:pt idx="129">
                  <c:v>0.49933374749999998</c:v>
                </c:pt>
                <c:pt idx="130">
                  <c:v>0.11489582580000002</c:v>
                </c:pt>
                <c:pt idx="131">
                  <c:v>0.85372851279999995</c:v>
                </c:pt>
                <c:pt idx="132">
                  <c:v>0.16499130740000001</c:v>
                </c:pt>
                <c:pt idx="133">
                  <c:v>0.74950309700000006</c:v>
                </c:pt>
                <c:pt idx="134">
                  <c:v>3.0503981000000003E-2</c:v>
                </c:pt>
                <c:pt idx="135">
                  <c:v>5.4725478900000006E-2</c:v>
                </c:pt>
                <c:pt idx="136">
                  <c:v>0.68357754510000002</c:v>
                </c:pt>
              </c:numCache>
            </c:numRef>
          </c:xVal>
          <c:yVal>
            <c:numRef>
              <c:f>POV!$AL$5:$AL$141</c:f>
              <c:numCache>
                <c:formatCode>General</c:formatCode>
                <c:ptCount val="137"/>
                <c:pt idx="29">
                  <c:v>0.41284102499999997</c:v>
                </c:pt>
                <c:pt idx="37">
                  <c:v>0.47628777500000002</c:v>
                </c:pt>
                <c:pt idx="41">
                  <c:v>0.49793770000000004</c:v>
                </c:pt>
                <c:pt idx="42">
                  <c:v>0.49811302500000004</c:v>
                </c:pt>
                <c:pt idx="48">
                  <c:v>0.53666437499999997</c:v>
                </c:pt>
                <c:pt idx="57">
                  <c:v>0.59913970000000005</c:v>
                </c:pt>
                <c:pt idx="59">
                  <c:v>0.6094598</c:v>
                </c:pt>
                <c:pt idx="63">
                  <c:v>0.64137149999999998</c:v>
                </c:pt>
                <c:pt idx="65">
                  <c:v>0.65769702500000005</c:v>
                </c:pt>
                <c:pt idx="66">
                  <c:v>0.65862732499999999</c:v>
                </c:pt>
                <c:pt idx="71">
                  <c:v>0.6901543</c:v>
                </c:pt>
                <c:pt idx="74">
                  <c:v>0.71090182499999999</c:v>
                </c:pt>
                <c:pt idx="75">
                  <c:v>0.72053184999999997</c:v>
                </c:pt>
                <c:pt idx="76">
                  <c:v>0.7266204249999999</c:v>
                </c:pt>
                <c:pt idx="77">
                  <c:v>0.72675125000000007</c:v>
                </c:pt>
                <c:pt idx="78">
                  <c:v>0.72830132499999989</c:v>
                </c:pt>
                <c:pt idx="79">
                  <c:v>0.73623187499999998</c:v>
                </c:pt>
                <c:pt idx="80">
                  <c:v>0.74167384999999997</c:v>
                </c:pt>
                <c:pt idx="84">
                  <c:v>0.75857625000000006</c:v>
                </c:pt>
                <c:pt idx="85">
                  <c:v>0.76731347499999991</c:v>
                </c:pt>
                <c:pt idx="86">
                  <c:v>0.77474234999999991</c:v>
                </c:pt>
                <c:pt idx="91">
                  <c:v>0.83954007500000005</c:v>
                </c:pt>
                <c:pt idx="94">
                  <c:v>0.85947487499999997</c:v>
                </c:pt>
                <c:pt idx="96">
                  <c:v>0.87678667499999996</c:v>
                </c:pt>
                <c:pt idx="99">
                  <c:v>0.88186690000000001</c:v>
                </c:pt>
                <c:pt idx="101">
                  <c:v>0.88284865000000001</c:v>
                </c:pt>
                <c:pt idx="102">
                  <c:v>0.88358399999999993</c:v>
                </c:pt>
                <c:pt idx="105">
                  <c:v>0.89377202500000008</c:v>
                </c:pt>
                <c:pt idx="106">
                  <c:v>0.89563582500000005</c:v>
                </c:pt>
                <c:pt idx="110">
                  <c:v>0.90707150000000003</c:v>
                </c:pt>
                <c:pt idx="112">
                  <c:v>0.91056882500000003</c:v>
                </c:pt>
                <c:pt idx="116">
                  <c:v>0.94930467500000004</c:v>
                </c:pt>
                <c:pt idx="121">
                  <c:v>0.98139500000000002</c:v>
                </c:pt>
                <c:pt idx="13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6F-4BEF-B0C9-DB3E23E5CEA5}"/>
            </c:ext>
          </c:extLst>
        </c:ser>
        <c:ser>
          <c:idx val="4"/>
          <c:order val="4"/>
          <c:tx>
            <c:strRef>
              <c:f>POV!$AM$4</c:f>
              <c:strCache>
                <c:ptCount val="1"/>
                <c:pt idx="0">
                  <c:v>HIC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POV!$AH$5:$AH$141</c:f>
              <c:numCache>
                <c:formatCode>0.0</c:formatCode>
                <c:ptCount val="137"/>
                <c:pt idx="0">
                  <c:v>50.905936534999995</c:v>
                </c:pt>
                <c:pt idx="1">
                  <c:v>74.380765895099998</c:v>
                </c:pt>
                <c:pt idx="2">
                  <c:v>27.617747899900003</c:v>
                </c:pt>
                <c:pt idx="3">
                  <c:v>30.8829425857</c:v>
                </c:pt>
                <c:pt idx="4">
                  <c:v>65.132892852299989</c:v>
                </c:pt>
                <c:pt idx="5">
                  <c:v>31.203823019400001</c:v>
                </c:pt>
                <c:pt idx="6">
                  <c:v>17.2421335913</c:v>
                </c:pt>
                <c:pt idx="7">
                  <c:v>15.2188068547</c:v>
                </c:pt>
                <c:pt idx="8">
                  <c:v>28.434796594900003</c:v>
                </c:pt>
                <c:pt idx="9">
                  <c:v>21.660490617099999</c:v>
                </c:pt>
                <c:pt idx="10">
                  <c:v>65.666509854899999</c:v>
                </c:pt>
                <c:pt idx="11">
                  <c:v>32.399910993600002</c:v>
                </c:pt>
                <c:pt idx="12">
                  <c:v>39.754533228200003</c:v>
                </c:pt>
                <c:pt idx="13">
                  <c:v>44.949322843400005</c:v>
                </c:pt>
                <c:pt idx="14">
                  <c:v>69.863777817799999</c:v>
                </c:pt>
                <c:pt idx="15">
                  <c:v>24.4430771691</c:v>
                </c:pt>
                <c:pt idx="16">
                  <c:v>67.327265410399988</c:v>
                </c:pt>
                <c:pt idx="17">
                  <c:v>80.730057900999995</c:v>
                </c:pt>
                <c:pt idx="18">
                  <c:v>26.0620341212</c:v>
                </c:pt>
                <c:pt idx="19">
                  <c:v>4.5642310858000004</c:v>
                </c:pt>
                <c:pt idx="20">
                  <c:v>42.207728629899997</c:v>
                </c:pt>
                <c:pt idx="21">
                  <c:v>26.984605665700002</c:v>
                </c:pt>
                <c:pt idx="22">
                  <c:v>13.820099517100001</c:v>
                </c:pt>
                <c:pt idx="23">
                  <c:v>15.263059941500002</c:v>
                </c:pt>
                <c:pt idx="24">
                  <c:v>60.793094816399993</c:v>
                </c:pt>
                <c:pt idx="25">
                  <c:v>1.4431101154000001</c:v>
                </c:pt>
                <c:pt idx="26">
                  <c:v>0.71158558189999999</c:v>
                </c:pt>
                <c:pt idx="27">
                  <c:v>8.2404990952999988</c:v>
                </c:pt>
                <c:pt idx="28">
                  <c:v>6.4908373034000002</c:v>
                </c:pt>
                <c:pt idx="29">
                  <c:v>15.426242030199999</c:v>
                </c:pt>
                <c:pt idx="30">
                  <c:v>57.876138427500003</c:v>
                </c:pt>
                <c:pt idx="31">
                  <c:v>4.9324480598000005</c:v>
                </c:pt>
                <c:pt idx="32">
                  <c:v>36.146055754199999</c:v>
                </c:pt>
                <c:pt idx="33">
                  <c:v>31.1220062314</c:v>
                </c:pt>
                <c:pt idx="34">
                  <c:v>19.8027566863</c:v>
                </c:pt>
                <c:pt idx="35">
                  <c:v>52.005393400400003</c:v>
                </c:pt>
                <c:pt idx="36">
                  <c:v>18.643721746099999</c:v>
                </c:pt>
                <c:pt idx="37">
                  <c:v>15.6170136674</c:v>
                </c:pt>
                <c:pt idx="38">
                  <c:v>6.1145291409999993</c:v>
                </c:pt>
                <c:pt idx="39">
                  <c:v>0.14006154740000001</c:v>
                </c:pt>
                <c:pt idx="40">
                  <c:v>70.060598738699994</c:v>
                </c:pt>
                <c:pt idx="41">
                  <c:v>5.4850259813999998</c:v>
                </c:pt>
                <c:pt idx="42">
                  <c:v>1.5140791099999999E-2</c:v>
                </c:pt>
                <c:pt idx="43">
                  <c:v>9.2225657019000007</c:v>
                </c:pt>
                <c:pt idx="44">
                  <c:v>0.92208229519999996</c:v>
                </c:pt>
                <c:pt idx="45">
                  <c:v>3.9410286566999999</c:v>
                </c:pt>
                <c:pt idx="46">
                  <c:v>9.9633329416999992</c:v>
                </c:pt>
                <c:pt idx="47">
                  <c:v>20.082186517899999</c:v>
                </c:pt>
                <c:pt idx="48">
                  <c:v>8.8752466900000007E-2</c:v>
                </c:pt>
                <c:pt idx="49">
                  <c:v>1.9645011375000001</c:v>
                </c:pt>
                <c:pt idx="50">
                  <c:v>11.8991602614</c:v>
                </c:pt>
                <c:pt idx="51">
                  <c:v>0.45546752930000001</c:v>
                </c:pt>
                <c:pt idx="52">
                  <c:v>30.863298351099999</c:v>
                </c:pt>
                <c:pt idx="53">
                  <c:v>19.079207293100001</c:v>
                </c:pt>
                <c:pt idx="54">
                  <c:v>35.357454155900001</c:v>
                </c:pt>
                <c:pt idx="55">
                  <c:v>81.503526884699994</c:v>
                </c:pt>
                <c:pt idx="56">
                  <c:v>1.3309736024000001</c:v>
                </c:pt>
                <c:pt idx="57">
                  <c:v>0.52352083289999995</c:v>
                </c:pt>
                <c:pt idx="58">
                  <c:v>1.0981211338000001</c:v>
                </c:pt>
                <c:pt idx="59">
                  <c:v>1.0164272299999999E-2</c:v>
                </c:pt>
                <c:pt idx="60">
                  <c:v>1.9911567272999999</c:v>
                </c:pt>
                <c:pt idx="61">
                  <c:v>7.1383628288999992</c:v>
                </c:pt>
                <c:pt idx="62">
                  <c:v>26.564885595100002</c:v>
                </c:pt>
                <c:pt idx="63">
                  <c:v>2.4686419565</c:v>
                </c:pt>
                <c:pt idx="64">
                  <c:v>0.49709397220000001</c:v>
                </c:pt>
                <c:pt idx="65">
                  <c:v>2.6633504382999997</c:v>
                </c:pt>
                <c:pt idx="66">
                  <c:v>7.4978757699999996E-2</c:v>
                </c:pt>
                <c:pt idx="67">
                  <c:v>12.742991740699999</c:v>
                </c:pt>
                <c:pt idx="68">
                  <c:v>2.9939064107000002</c:v>
                </c:pt>
                <c:pt idx="69">
                  <c:v>25.657517735799999</c:v>
                </c:pt>
                <c:pt idx="70">
                  <c:v>15.551899477600001</c:v>
                </c:pt>
                <c:pt idx="71">
                  <c:v>20.492557213800001</c:v>
                </c:pt>
                <c:pt idx="72">
                  <c:v>11.5022170219</c:v>
                </c:pt>
                <c:pt idx="73">
                  <c:v>36.0798469645</c:v>
                </c:pt>
                <c:pt idx="74">
                  <c:v>0.36060978929999998</c:v>
                </c:pt>
                <c:pt idx="75">
                  <c:v>1.7910178443</c:v>
                </c:pt>
                <c:pt idx="76">
                  <c:v>3.1000052181000002</c:v>
                </c:pt>
                <c:pt idx="77">
                  <c:v>1.3961021799999999E-2</c:v>
                </c:pt>
                <c:pt idx="78">
                  <c:v>1.3182688831</c:v>
                </c:pt>
                <c:pt idx="79">
                  <c:v>2.1277363600000002E-2</c:v>
                </c:pt>
                <c:pt idx="80">
                  <c:v>9.5213027305999987</c:v>
                </c:pt>
                <c:pt idx="81">
                  <c:v>25.208553548899999</c:v>
                </c:pt>
                <c:pt idx="82">
                  <c:v>0.50271734099999998</c:v>
                </c:pt>
                <c:pt idx="83">
                  <c:v>39.683311918000001</c:v>
                </c:pt>
                <c:pt idx="84">
                  <c:v>1.1082572996</c:v>
                </c:pt>
                <c:pt idx="85">
                  <c:v>5.1228049704999998</c:v>
                </c:pt>
                <c:pt idx="86">
                  <c:v>2.8398329980000003</c:v>
                </c:pt>
                <c:pt idx="87">
                  <c:v>0.95861255070000007</c:v>
                </c:pt>
                <c:pt idx="88">
                  <c:v>2.8825608900000001E-2</c:v>
                </c:pt>
                <c:pt idx="89">
                  <c:v>0.25567449910000001</c:v>
                </c:pt>
                <c:pt idx="90">
                  <c:v>0.65462148799999997</c:v>
                </c:pt>
                <c:pt idx="91">
                  <c:v>2.8717487510000002</c:v>
                </c:pt>
                <c:pt idx="92">
                  <c:v>1.2641974399999999E-2</c:v>
                </c:pt>
                <c:pt idx="93">
                  <c:v>2.7620898700000004E-2</c:v>
                </c:pt>
                <c:pt idx="94">
                  <c:v>1.5570310022</c:v>
                </c:pt>
                <c:pt idx="95">
                  <c:v>1.4670147196000001</c:v>
                </c:pt>
                <c:pt idx="96">
                  <c:v>4.0854882799999999E-2</c:v>
                </c:pt>
                <c:pt idx="97">
                  <c:v>0.34865938069999997</c:v>
                </c:pt>
                <c:pt idx="98">
                  <c:v>6.2760715499999994E-2</c:v>
                </c:pt>
                <c:pt idx="99">
                  <c:v>1.177245927</c:v>
                </c:pt>
                <c:pt idx="100">
                  <c:v>0.45501181810000002</c:v>
                </c:pt>
                <c:pt idx="101">
                  <c:v>1.4093622224</c:v>
                </c:pt>
                <c:pt idx="102">
                  <c:v>7.1300366242999997</c:v>
                </c:pt>
                <c:pt idx="103">
                  <c:v>0.88636630230000002</c:v>
                </c:pt>
                <c:pt idx="104">
                  <c:v>1.1504770214</c:v>
                </c:pt>
                <c:pt idx="105">
                  <c:v>5.8245602831999994</c:v>
                </c:pt>
                <c:pt idx="106">
                  <c:v>0.11077427469999999</c:v>
                </c:pt>
                <c:pt idx="107">
                  <c:v>0.18947333359999999</c:v>
                </c:pt>
                <c:pt idx="108">
                  <c:v>0.47228972879999997</c:v>
                </c:pt>
                <c:pt idx="109">
                  <c:v>0.24863753869999999</c:v>
                </c:pt>
                <c:pt idx="110">
                  <c:v>6.6135181660000004</c:v>
                </c:pt>
                <c:pt idx="111">
                  <c:v>0.80649552079999998</c:v>
                </c:pt>
                <c:pt idx="112">
                  <c:v>0.24786348140000003</c:v>
                </c:pt>
                <c:pt idx="113">
                  <c:v>0.1565339637</c:v>
                </c:pt>
                <c:pt idx="114">
                  <c:v>0.11811626190000001</c:v>
                </c:pt>
                <c:pt idx="115">
                  <c:v>0.11215499920000001</c:v>
                </c:pt>
                <c:pt idx="116">
                  <c:v>1.1028649600000001E-2</c:v>
                </c:pt>
                <c:pt idx="117">
                  <c:v>0.35147641169999999</c:v>
                </c:pt>
                <c:pt idx="118">
                  <c:v>8.1421604000000009E-3</c:v>
                </c:pt>
                <c:pt idx="119">
                  <c:v>0.38908953030000004</c:v>
                </c:pt>
                <c:pt idx="120">
                  <c:v>0.82779176370000007</c:v>
                </c:pt>
                <c:pt idx="121">
                  <c:v>0.1253137091</c:v>
                </c:pt>
                <c:pt idx="122">
                  <c:v>0.31393386130000001</c:v>
                </c:pt>
                <c:pt idx="123">
                  <c:v>0.2487189622</c:v>
                </c:pt>
                <c:pt idx="124">
                  <c:v>2.796322E-2</c:v>
                </c:pt>
                <c:pt idx="125">
                  <c:v>0.22666514270000002</c:v>
                </c:pt>
                <c:pt idx="126">
                  <c:v>0.72788788739999999</c:v>
                </c:pt>
                <c:pt idx="127">
                  <c:v>0.49676623730000002</c:v>
                </c:pt>
                <c:pt idx="128">
                  <c:v>0.14430558699999999</c:v>
                </c:pt>
                <c:pt idx="129">
                  <c:v>0.49933374749999998</c:v>
                </c:pt>
                <c:pt idx="130">
                  <c:v>0.11489582580000002</c:v>
                </c:pt>
                <c:pt idx="131">
                  <c:v>0.85372851279999995</c:v>
                </c:pt>
                <c:pt idx="132">
                  <c:v>0.16499130740000001</c:v>
                </c:pt>
                <c:pt idx="133">
                  <c:v>0.74950309700000006</c:v>
                </c:pt>
                <c:pt idx="134">
                  <c:v>3.0503981000000003E-2</c:v>
                </c:pt>
                <c:pt idx="135">
                  <c:v>5.4725478900000006E-2</c:v>
                </c:pt>
                <c:pt idx="136">
                  <c:v>0.68357754510000002</c:v>
                </c:pt>
              </c:numCache>
            </c:numRef>
          </c:xVal>
          <c:yVal>
            <c:numRef>
              <c:f>POV!$AM$5:$AM$141</c:f>
              <c:numCache>
                <c:formatCode>General</c:formatCode>
                <c:ptCount val="137"/>
                <c:pt idx="64">
                  <c:v>0.64249322500000006</c:v>
                </c:pt>
                <c:pt idx="89">
                  <c:v>0.80355082784528664</c:v>
                </c:pt>
                <c:pt idx="92">
                  <c:v>0.84583085000000002</c:v>
                </c:pt>
                <c:pt idx="93">
                  <c:v>0.85358072500000004</c:v>
                </c:pt>
                <c:pt idx="97">
                  <c:v>0.87900172499999996</c:v>
                </c:pt>
                <c:pt idx="98">
                  <c:v>0.88078867500000002</c:v>
                </c:pt>
                <c:pt idx="100">
                  <c:v>0.8823453</c:v>
                </c:pt>
                <c:pt idx="103">
                  <c:v>0.88529370000000007</c:v>
                </c:pt>
                <c:pt idx="107">
                  <c:v>0.89655149999999995</c:v>
                </c:pt>
                <c:pt idx="108">
                  <c:v>0.90288590000000002</c:v>
                </c:pt>
                <c:pt idx="109">
                  <c:v>0.90415089999999998</c:v>
                </c:pt>
                <c:pt idx="111">
                  <c:v>0.90801830000000006</c:v>
                </c:pt>
                <c:pt idx="113">
                  <c:v>0.92400577500000003</c:v>
                </c:pt>
                <c:pt idx="114">
                  <c:v>0.94752397499999996</c:v>
                </c:pt>
                <c:pt idx="115">
                  <c:v>0.9475268</c:v>
                </c:pt>
                <c:pt idx="117">
                  <c:v>0.95252130000000002</c:v>
                </c:pt>
                <c:pt idx="118">
                  <c:v>0.95836462499999997</c:v>
                </c:pt>
                <c:pt idx="119">
                  <c:v>0.96142300000000003</c:v>
                </c:pt>
                <c:pt idx="120">
                  <c:v>0.969276425</c:v>
                </c:pt>
                <c:pt idx="122">
                  <c:v>0.99005337500000001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6F-4BEF-B0C9-DB3E23E5C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031888"/>
        <c:axId val="868392080"/>
      </c:scatterChart>
      <c:valAx>
        <c:axId val="93303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Poverty headcount rate at $2.15 per day (%</a:t>
                </a:r>
                <a:r>
                  <a:rPr lang="en-US" b="1" baseline="0"/>
                  <a:t>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31691775335237199"/>
              <c:y val="0.928441900142426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92080"/>
        <c:crosses val="autoZero"/>
        <c:crossBetween val="midCat"/>
      </c:valAx>
      <c:valAx>
        <c:axId val="8683920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 Transformation Index (0-1)</a:t>
                </a:r>
              </a:p>
            </c:rich>
          </c:tx>
          <c:layout>
            <c:manualLayout>
              <c:xMode val="edge"/>
              <c:yMode val="edge"/>
              <c:x val="1.9230769230769232E-2"/>
              <c:y val="0.172990303295421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31888"/>
        <c:crosses val="autoZero"/>
        <c:crossBetween val="midCat"/>
        <c:majorUnit val="0.2"/>
      </c:valAx>
    </c:plotArea>
    <c:legend>
      <c:legendPos val="r"/>
      <c:legendEntry>
        <c:idx val="0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83060571973957797"/>
          <c:y val="6.3935179744323001E-2"/>
          <c:w val="0.10888714847119527"/>
          <c:h val="0.25772495193062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9090668151648"/>
          <c:y val="6.9170735221542448E-2"/>
          <c:w val="0.78474818372855037"/>
          <c:h val="0.76606403237981602"/>
        </c:manualLayout>
      </c:layout>
      <c:scatterChart>
        <c:scatterStyle val="lineMarker"/>
        <c:varyColors val="0"/>
        <c:ser>
          <c:idx val="0"/>
          <c:order val="0"/>
          <c:tx>
            <c:strRef>
              <c:f>HGR!$AE$4</c:f>
              <c:strCache>
                <c:ptCount val="1"/>
                <c:pt idx="0">
                  <c:v>ATI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HGR!$AD$5:$AD$186</c:f>
              <c:numCache>
                <c:formatCode>0.0</c:formatCode>
                <c:ptCount val="182"/>
                <c:pt idx="0">
                  <c:v>38.4</c:v>
                </c:pt>
                <c:pt idx="1">
                  <c:v>29.8</c:v>
                </c:pt>
                <c:pt idx="2">
                  <c:v>7.9</c:v>
                </c:pt>
                <c:pt idx="3">
                  <c:v>34.5</c:v>
                </c:pt>
                <c:pt idx="4">
                  <c:v>4.5999999999999996</c:v>
                </c:pt>
                <c:pt idx="5">
                  <c:v>9.5</c:v>
                </c:pt>
                <c:pt idx="6">
                  <c:v>5</c:v>
                </c:pt>
                <c:pt idx="7">
                  <c:v>17.899999999999999</c:v>
                </c:pt>
                <c:pt idx="8">
                  <c:v>3.1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4.8</c:v>
                </c:pt>
                <c:pt idx="13">
                  <c:v>31.6</c:v>
                </c:pt>
                <c:pt idx="14">
                  <c:v>23.5</c:v>
                </c:pt>
                <c:pt idx="15">
                  <c:v>0</c:v>
                </c:pt>
                <c:pt idx="16">
                  <c:v>3</c:v>
                </c:pt>
                <c:pt idx="17">
                  <c:v>12.2</c:v>
                </c:pt>
                <c:pt idx="18">
                  <c:v>0</c:v>
                </c:pt>
                <c:pt idx="19">
                  <c:v>22.3</c:v>
                </c:pt>
                <c:pt idx="20">
                  <c:v>5.7</c:v>
                </c:pt>
                <c:pt idx="21">
                  <c:v>9.3000000000000007</c:v>
                </c:pt>
                <c:pt idx="22">
                  <c:v>5.2</c:v>
                </c:pt>
                <c:pt idx="23">
                  <c:v>17.399999999999999</c:v>
                </c:pt>
                <c:pt idx="24">
                  <c:v>31.4</c:v>
                </c:pt>
                <c:pt idx="25">
                  <c:v>27.8</c:v>
                </c:pt>
                <c:pt idx="26">
                  <c:v>11.6</c:v>
                </c:pt>
                <c:pt idx="27">
                  <c:v>0</c:v>
                </c:pt>
                <c:pt idx="28">
                  <c:v>0</c:v>
                </c:pt>
                <c:pt idx="29">
                  <c:v>2.8</c:v>
                </c:pt>
                <c:pt idx="30">
                  <c:v>9</c:v>
                </c:pt>
                <c:pt idx="31">
                  <c:v>13.1</c:v>
                </c:pt>
                <c:pt idx="32">
                  <c:v>21.4</c:v>
                </c:pt>
                <c:pt idx="33">
                  <c:v>0</c:v>
                </c:pt>
                <c:pt idx="34">
                  <c:v>48.7</c:v>
                </c:pt>
                <c:pt idx="35">
                  <c:v>7.7</c:v>
                </c:pt>
                <c:pt idx="36">
                  <c:v>27.8</c:v>
                </c:pt>
                <c:pt idx="37">
                  <c:v>19</c:v>
                </c:pt>
                <c:pt idx="38">
                  <c:v>0</c:v>
                </c:pt>
                <c:pt idx="39">
                  <c:v>5.7</c:v>
                </c:pt>
                <c:pt idx="40">
                  <c:v>11.9</c:v>
                </c:pt>
                <c:pt idx="41">
                  <c:v>3.8</c:v>
                </c:pt>
                <c:pt idx="42">
                  <c:v>31.6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5.0999999999999996</c:v>
                </c:pt>
                <c:pt idx="47">
                  <c:v>0</c:v>
                </c:pt>
                <c:pt idx="48">
                  <c:v>4.2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23.4</c:v>
                </c:pt>
                <c:pt idx="53">
                  <c:v>5.2</c:v>
                </c:pt>
                <c:pt idx="54">
                  <c:v>7</c:v>
                </c:pt>
                <c:pt idx="55">
                  <c:v>5.3</c:v>
                </c:pt>
                <c:pt idx="56">
                  <c:v>18.5</c:v>
                </c:pt>
                <c:pt idx="57">
                  <c:v>2.8</c:v>
                </c:pt>
                <c:pt idx="58">
                  <c:v>0</c:v>
                </c:pt>
                <c:pt idx="59">
                  <c:v>5.4</c:v>
                </c:pt>
                <c:pt idx="60">
                  <c:v>0</c:v>
                </c:pt>
                <c:pt idx="61">
                  <c:v>0</c:v>
                </c:pt>
                <c:pt idx="62">
                  <c:v>17.8</c:v>
                </c:pt>
                <c:pt idx="63">
                  <c:v>15.9</c:v>
                </c:pt>
                <c:pt idx="64">
                  <c:v>16.100000000000001</c:v>
                </c:pt>
                <c:pt idx="65">
                  <c:v>4.8</c:v>
                </c:pt>
                <c:pt idx="66">
                  <c:v>17.100000000000001</c:v>
                </c:pt>
                <c:pt idx="67">
                  <c:v>2.7</c:v>
                </c:pt>
                <c:pt idx="68">
                  <c:v>17.8</c:v>
                </c:pt>
                <c:pt idx="69">
                  <c:v>6.8</c:v>
                </c:pt>
                <c:pt idx="70">
                  <c:v>8.6999999999999993</c:v>
                </c:pt>
                <c:pt idx="71">
                  <c:v>30.5</c:v>
                </c:pt>
                <c:pt idx="72">
                  <c:v>8</c:v>
                </c:pt>
                <c:pt idx="73">
                  <c:v>0</c:v>
                </c:pt>
                <c:pt idx="74">
                  <c:v>3.8</c:v>
                </c:pt>
                <c:pt idx="75">
                  <c:v>4.5999999999999996</c:v>
                </c:pt>
                <c:pt idx="76">
                  <c:v>12.8</c:v>
                </c:pt>
                <c:pt idx="77">
                  <c:v>3.6</c:v>
                </c:pt>
                <c:pt idx="78">
                  <c:v>0</c:v>
                </c:pt>
                <c:pt idx="79">
                  <c:v>0</c:v>
                </c:pt>
                <c:pt idx="80">
                  <c:v>51</c:v>
                </c:pt>
                <c:pt idx="81">
                  <c:v>0</c:v>
                </c:pt>
                <c:pt idx="82">
                  <c:v>6.3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46</c:v>
                </c:pt>
                <c:pt idx="87">
                  <c:v>5.3</c:v>
                </c:pt>
                <c:pt idx="88">
                  <c:v>0</c:v>
                </c:pt>
                <c:pt idx="89">
                  <c:v>8.4</c:v>
                </c:pt>
                <c:pt idx="90">
                  <c:v>38.4</c:v>
                </c:pt>
                <c:pt idx="91">
                  <c:v>0</c:v>
                </c:pt>
                <c:pt idx="92">
                  <c:v>4.7</c:v>
                </c:pt>
                <c:pt idx="93">
                  <c:v>0</c:v>
                </c:pt>
                <c:pt idx="94">
                  <c:v>0</c:v>
                </c:pt>
                <c:pt idx="95">
                  <c:v>4.8</c:v>
                </c:pt>
                <c:pt idx="96">
                  <c:v>4.8</c:v>
                </c:pt>
                <c:pt idx="97">
                  <c:v>27.8</c:v>
                </c:pt>
                <c:pt idx="98">
                  <c:v>0</c:v>
                </c:pt>
                <c:pt idx="99">
                  <c:v>3.2</c:v>
                </c:pt>
                <c:pt idx="100">
                  <c:v>0</c:v>
                </c:pt>
                <c:pt idx="101">
                  <c:v>8.3000000000000007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16.3</c:v>
                </c:pt>
                <c:pt idx="106">
                  <c:v>6.1</c:v>
                </c:pt>
                <c:pt idx="107">
                  <c:v>0</c:v>
                </c:pt>
                <c:pt idx="108">
                  <c:v>16.600000000000001</c:v>
                </c:pt>
                <c:pt idx="109">
                  <c:v>5.9</c:v>
                </c:pt>
                <c:pt idx="110">
                  <c:v>0</c:v>
                </c:pt>
                <c:pt idx="111">
                  <c:v>45</c:v>
                </c:pt>
                <c:pt idx="112">
                  <c:v>0</c:v>
                </c:pt>
                <c:pt idx="113">
                  <c:v>18.7</c:v>
                </c:pt>
                <c:pt idx="114">
                  <c:v>0</c:v>
                </c:pt>
                <c:pt idx="115">
                  <c:v>0</c:v>
                </c:pt>
                <c:pt idx="116">
                  <c:v>13.3</c:v>
                </c:pt>
                <c:pt idx="117">
                  <c:v>0</c:v>
                </c:pt>
                <c:pt idx="118">
                  <c:v>0</c:v>
                </c:pt>
                <c:pt idx="119">
                  <c:v>37.9</c:v>
                </c:pt>
                <c:pt idx="120">
                  <c:v>19.600000000000001</c:v>
                </c:pt>
                <c:pt idx="121">
                  <c:v>12.9</c:v>
                </c:pt>
                <c:pt idx="122">
                  <c:v>4.9000000000000004</c:v>
                </c:pt>
                <c:pt idx="123">
                  <c:v>2.9</c:v>
                </c:pt>
                <c:pt idx="124">
                  <c:v>0</c:v>
                </c:pt>
                <c:pt idx="125">
                  <c:v>23</c:v>
                </c:pt>
                <c:pt idx="126">
                  <c:v>0</c:v>
                </c:pt>
                <c:pt idx="127">
                  <c:v>6.6</c:v>
                </c:pt>
                <c:pt idx="128">
                  <c:v>0</c:v>
                </c:pt>
                <c:pt idx="129">
                  <c:v>21.9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7.2</c:v>
                </c:pt>
                <c:pt idx="134">
                  <c:v>13.9</c:v>
                </c:pt>
                <c:pt idx="135" formatCode="General">
                  <c:v>0</c:v>
                </c:pt>
                <c:pt idx="136" formatCode="General">
                  <c:v>6.3</c:v>
                </c:pt>
                <c:pt idx="137" formatCode="General">
                  <c:v>0</c:v>
                </c:pt>
                <c:pt idx="138" formatCode="General">
                  <c:v>16.8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3</c:v>
                </c:pt>
                <c:pt idx="144" formatCode="General">
                  <c:v>18.2</c:v>
                </c:pt>
                <c:pt idx="145" formatCode="General">
                  <c:v>13.5</c:v>
                </c:pt>
                <c:pt idx="146" formatCode="General">
                  <c:v>6.6</c:v>
                </c:pt>
                <c:pt idx="147" formatCode="General">
                  <c:v>33.299999999999997</c:v>
                </c:pt>
                <c:pt idx="148" formatCode="General">
                  <c:v>35.299999999999997</c:v>
                </c:pt>
                <c:pt idx="149" formatCode="General">
                  <c:v>6.4</c:v>
                </c:pt>
                <c:pt idx="150" formatCode="General">
                  <c:v>7.7</c:v>
                </c:pt>
                <c:pt idx="151" formatCode="General">
                  <c:v>0</c:v>
                </c:pt>
                <c:pt idx="152" formatCode="General">
                  <c:v>2.5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48.7</c:v>
                </c:pt>
                <c:pt idx="156" formatCode="General">
                  <c:v>22.9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 formatCode="General">
                  <c:v>4.7</c:v>
                </c:pt>
                <c:pt idx="161" formatCode="General">
                  <c:v>19.399999999999999</c:v>
                </c:pt>
                <c:pt idx="162" formatCode="General">
                  <c:v>4.9000000000000004</c:v>
                </c:pt>
                <c:pt idx="163" formatCode="General">
                  <c:v>0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11.2</c:v>
                </c:pt>
                <c:pt idx="169" formatCode="General">
                  <c:v>16.2</c:v>
                </c:pt>
                <c:pt idx="170" formatCode="General">
                  <c:v>9.9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0</c:v>
                </c:pt>
                <c:pt idx="176" formatCode="General">
                  <c:v>0</c:v>
                </c:pt>
                <c:pt idx="177" formatCode="General">
                  <c:v>3.2</c:v>
                </c:pt>
                <c:pt idx="178" formatCode="General">
                  <c:v>0</c:v>
                </c:pt>
                <c:pt idx="179" formatCode="General">
                  <c:v>4.0999999999999996</c:v>
                </c:pt>
                <c:pt idx="180" formatCode="General">
                  <c:v>21.6</c:v>
                </c:pt>
                <c:pt idx="181" formatCode="General">
                  <c:v>30.1</c:v>
                </c:pt>
              </c:numCache>
            </c:numRef>
          </c:xVal>
          <c:yVal>
            <c:numRef>
              <c:f>HGR!$AE$5:$AE$186</c:f>
              <c:numCache>
                <c:formatCode>0.00</c:formatCode>
                <c:ptCount val="182"/>
                <c:pt idx="0">
                  <c:v>0.32397110000000001</c:v>
                </c:pt>
                <c:pt idx="1">
                  <c:v>0.43968607500000001</c:v>
                </c:pt>
                <c:pt idx="2">
                  <c:v>0.69251499999999999</c:v>
                </c:pt>
                <c:pt idx="3">
                  <c:v>0.43178267499999995</c:v>
                </c:pt>
                <c:pt idx="4">
                  <c:v>0.71539269999999999</c:v>
                </c:pt>
                <c:pt idx="5">
                  <c:v>0.52267237499999997</c:v>
                </c:pt>
                <c:pt idx="6">
                  <c:v>0.82688617500000006</c:v>
                </c:pt>
                <c:pt idx="7">
                  <c:v>0.73153337500000004</c:v>
                </c:pt>
                <c:pt idx="8">
                  <c:v>0.82151252499999994</c:v>
                </c:pt>
                <c:pt idx="9">
                  <c:v>0.75227077499999995</c:v>
                </c:pt>
                <c:pt idx="10">
                  <c:v>1</c:v>
                </c:pt>
                <c:pt idx="11">
                  <c:v>0.9475268</c:v>
                </c:pt>
                <c:pt idx="12">
                  <c:v>0.78870072499999999</c:v>
                </c:pt>
                <c:pt idx="13">
                  <c:v>0.38801540000000001</c:v>
                </c:pt>
                <c:pt idx="14">
                  <c:v>0.32329977500000001</c:v>
                </c:pt>
                <c:pt idx="15">
                  <c:v>0.72139002500000005</c:v>
                </c:pt>
                <c:pt idx="16">
                  <c:v>0.49195682499999993</c:v>
                </c:pt>
                <c:pt idx="17">
                  <c:v>0.75571587499999993</c:v>
                </c:pt>
                <c:pt idx="18">
                  <c:v>0.68328852500000004</c:v>
                </c:pt>
                <c:pt idx="19">
                  <c:v>0.32698127500000002</c:v>
                </c:pt>
                <c:pt idx="20">
                  <c:v>0.43782414999999997</c:v>
                </c:pt>
                <c:pt idx="21">
                  <c:v>0.59978757500000002</c:v>
                </c:pt>
                <c:pt idx="22">
                  <c:v>0.72675125000000007</c:v>
                </c:pt>
                <c:pt idx="23">
                  <c:v>0.301428325</c:v>
                </c:pt>
                <c:pt idx="24">
                  <c:v>0.25065694999999999</c:v>
                </c:pt>
                <c:pt idx="25">
                  <c:v>0.38820202500000001</c:v>
                </c:pt>
                <c:pt idx="26">
                  <c:v>0.69432877500000001</c:v>
                </c:pt>
                <c:pt idx="27">
                  <c:v>0.97227724999999998</c:v>
                </c:pt>
                <c:pt idx="28">
                  <c:v>1</c:v>
                </c:pt>
                <c:pt idx="29">
                  <c:v>0.94999719999999999</c:v>
                </c:pt>
                <c:pt idx="30">
                  <c:v>0.74976667500000005</c:v>
                </c:pt>
                <c:pt idx="31">
                  <c:v>0.69339357499999998</c:v>
                </c:pt>
                <c:pt idx="32">
                  <c:v>0.35194752499999998</c:v>
                </c:pt>
                <c:pt idx="33">
                  <c:v>0.878069875</c:v>
                </c:pt>
                <c:pt idx="34">
                  <c:v>0.27747174999999996</c:v>
                </c:pt>
                <c:pt idx="35">
                  <c:v>0.71908847499999995</c:v>
                </c:pt>
                <c:pt idx="36">
                  <c:v>0.35390772500000001</c:v>
                </c:pt>
                <c:pt idx="37">
                  <c:v>0.59918729999999998</c:v>
                </c:pt>
                <c:pt idx="38">
                  <c:v>1</c:v>
                </c:pt>
                <c:pt idx="39">
                  <c:v>0.57299470000000008</c:v>
                </c:pt>
                <c:pt idx="40">
                  <c:v>0.28249027500000007</c:v>
                </c:pt>
                <c:pt idx="41">
                  <c:v>1</c:v>
                </c:pt>
                <c:pt idx="42">
                  <c:v>0.45345007500000001</c:v>
                </c:pt>
                <c:pt idx="43">
                  <c:v>0.62044635000000004</c:v>
                </c:pt>
                <c:pt idx="44">
                  <c:v>0.89671765000000003</c:v>
                </c:pt>
                <c:pt idx="45">
                  <c:v>1</c:v>
                </c:pt>
                <c:pt idx="46">
                  <c:v>0.77853245000000004</c:v>
                </c:pt>
                <c:pt idx="47">
                  <c:v>0.77349625</c:v>
                </c:pt>
                <c:pt idx="48">
                  <c:v>0.86316660000000001</c:v>
                </c:pt>
                <c:pt idx="49">
                  <c:v>0.97686094999999995</c:v>
                </c:pt>
                <c:pt idx="50">
                  <c:v>1</c:v>
                </c:pt>
                <c:pt idx="51">
                  <c:v>0.88791170000000008</c:v>
                </c:pt>
                <c:pt idx="52">
                  <c:v>0.76747955000000001</c:v>
                </c:pt>
                <c:pt idx="53">
                  <c:v>0.67428807499999999</c:v>
                </c:pt>
                <c:pt idx="54">
                  <c:v>0.83954007500000005</c:v>
                </c:pt>
                <c:pt idx="55">
                  <c:v>0.75857625000000006</c:v>
                </c:pt>
                <c:pt idx="56">
                  <c:v>0.44791747500000001</c:v>
                </c:pt>
                <c:pt idx="57">
                  <c:v>0.99889824999999999</c:v>
                </c:pt>
                <c:pt idx="58">
                  <c:v>1</c:v>
                </c:pt>
                <c:pt idx="59">
                  <c:v>0.49562272500000004</c:v>
                </c:pt>
                <c:pt idx="60">
                  <c:v>0.89979520000000002</c:v>
                </c:pt>
                <c:pt idx="61">
                  <c:v>1</c:v>
                </c:pt>
                <c:pt idx="62">
                  <c:v>0.70166377499999999</c:v>
                </c:pt>
                <c:pt idx="63">
                  <c:v>0.51089589999999996</c:v>
                </c:pt>
                <c:pt idx="64">
                  <c:v>0.133163</c:v>
                </c:pt>
                <c:pt idx="65">
                  <c:v>0.73024257500000012</c:v>
                </c:pt>
                <c:pt idx="66">
                  <c:v>0.51953910000000003</c:v>
                </c:pt>
                <c:pt idx="67">
                  <c:v>0.94276095000000004</c:v>
                </c:pt>
                <c:pt idx="68">
                  <c:v>0.50746012500000004</c:v>
                </c:pt>
                <c:pt idx="69">
                  <c:v>0.9002426</c:v>
                </c:pt>
                <c:pt idx="70">
                  <c:v>0.41971217500000002</c:v>
                </c:pt>
                <c:pt idx="71">
                  <c:v>0.217195625</c:v>
                </c:pt>
                <c:pt idx="72">
                  <c:v>0.40459362500000001</c:v>
                </c:pt>
                <c:pt idx="73">
                  <c:v>0.76784335000000004</c:v>
                </c:pt>
                <c:pt idx="74">
                  <c:v>0.56881892499999998</c:v>
                </c:pt>
                <c:pt idx="75">
                  <c:v>0.80355082784528664</c:v>
                </c:pt>
                <c:pt idx="76">
                  <c:v>0.27148949999999999</c:v>
                </c:pt>
                <c:pt idx="77">
                  <c:v>0.74389159999999999</c:v>
                </c:pt>
                <c:pt idx="78">
                  <c:v>0.74224000000000001</c:v>
                </c:pt>
                <c:pt idx="79">
                  <c:v>0.69173445</c:v>
                </c:pt>
                <c:pt idx="80">
                  <c:v>0.32260197499999999</c:v>
                </c:pt>
                <c:pt idx="81">
                  <c:v>0.52147317500000001</c:v>
                </c:pt>
                <c:pt idx="82">
                  <c:v>0.49688527499999996</c:v>
                </c:pt>
                <c:pt idx="83">
                  <c:v>0.90376817500000006</c:v>
                </c:pt>
                <c:pt idx="84">
                  <c:v>0.97694559999999997</c:v>
                </c:pt>
                <c:pt idx="85">
                  <c:v>0.90250422499999994</c:v>
                </c:pt>
                <c:pt idx="86">
                  <c:v>0.32832442499999998</c:v>
                </c:pt>
                <c:pt idx="87">
                  <c:v>0.82007995</c:v>
                </c:pt>
                <c:pt idx="88">
                  <c:v>0.80586869999999999</c:v>
                </c:pt>
                <c:pt idx="89">
                  <c:v>0.48613695000000001</c:v>
                </c:pt>
                <c:pt idx="90">
                  <c:v>0.22191850000000002</c:v>
                </c:pt>
                <c:pt idx="91">
                  <c:v>0.97438144999999998</c:v>
                </c:pt>
                <c:pt idx="92">
                  <c:v>0.62702172500000009</c:v>
                </c:pt>
                <c:pt idx="93">
                  <c:v>0.99914340000000001</c:v>
                </c:pt>
                <c:pt idx="94">
                  <c:v>1</c:v>
                </c:pt>
                <c:pt idx="95">
                  <c:v>0.5220146</c:v>
                </c:pt>
                <c:pt idx="96">
                  <c:v>0.57807517500000005</c:v>
                </c:pt>
                <c:pt idx="97">
                  <c:v>0.41850695000000004</c:v>
                </c:pt>
                <c:pt idx="98">
                  <c:v>0.50389775000000003</c:v>
                </c:pt>
                <c:pt idx="99">
                  <c:v>1</c:v>
                </c:pt>
                <c:pt idx="100">
                  <c:v>0.90015614999999993</c:v>
                </c:pt>
                <c:pt idx="101">
                  <c:v>0.86401605000000004</c:v>
                </c:pt>
                <c:pt idx="102">
                  <c:v>0.97116207500000007</c:v>
                </c:pt>
                <c:pt idx="103">
                  <c:v>0.95488379999999995</c:v>
                </c:pt>
                <c:pt idx="104">
                  <c:v>0.9352119000000001</c:v>
                </c:pt>
                <c:pt idx="105">
                  <c:v>0.57924160000000002</c:v>
                </c:pt>
                <c:pt idx="106">
                  <c:v>0.46716507500000004</c:v>
                </c:pt>
                <c:pt idx="107">
                  <c:v>1</c:v>
                </c:pt>
                <c:pt idx="108">
                  <c:v>0.54153709999999999</c:v>
                </c:pt>
                <c:pt idx="109">
                  <c:v>0.85209069999999998</c:v>
                </c:pt>
                <c:pt idx="110">
                  <c:v>0.96206647499999998</c:v>
                </c:pt>
                <c:pt idx="111">
                  <c:v>0.388678725</c:v>
                </c:pt>
                <c:pt idx="112">
                  <c:v>0.99600480000000002</c:v>
                </c:pt>
                <c:pt idx="113">
                  <c:v>0.67823440000000002</c:v>
                </c:pt>
                <c:pt idx="114">
                  <c:v>1</c:v>
                </c:pt>
                <c:pt idx="115">
                  <c:v>0.59826480000000004</c:v>
                </c:pt>
                <c:pt idx="116">
                  <c:v>0.70899282500000005</c:v>
                </c:pt>
                <c:pt idx="117">
                  <c:v>0.91769897499999997</c:v>
                </c:pt>
                <c:pt idx="118">
                  <c:v>0.521955036875</c:v>
                </c:pt>
                <c:pt idx="119">
                  <c:v>0.26590587499999996</c:v>
                </c:pt>
                <c:pt idx="120">
                  <c:v>0.25986572499999999</c:v>
                </c:pt>
                <c:pt idx="121">
                  <c:v>0.38481329999999997</c:v>
                </c:pt>
                <c:pt idx="122">
                  <c:v>0.7212326</c:v>
                </c:pt>
                <c:pt idx="123">
                  <c:v>0.49793770000000004</c:v>
                </c:pt>
                <c:pt idx="124">
                  <c:v>1</c:v>
                </c:pt>
                <c:pt idx="125">
                  <c:v>0.73499687499999999</c:v>
                </c:pt>
                <c:pt idx="126">
                  <c:v>1</c:v>
                </c:pt>
                <c:pt idx="127">
                  <c:v>0.69609790000000005</c:v>
                </c:pt>
                <c:pt idx="128">
                  <c:v>0.85850249999999995</c:v>
                </c:pt>
                <c:pt idx="129">
                  <c:v>0.45793075</c:v>
                </c:pt>
                <c:pt idx="130">
                  <c:v>0.89262727499999994</c:v>
                </c:pt>
                <c:pt idx="131">
                  <c:v>0.89448087499999995</c:v>
                </c:pt>
                <c:pt idx="132">
                  <c:v>0.19156529999999999</c:v>
                </c:pt>
                <c:pt idx="133">
                  <c:v>0.87774344999999998</c:v>
                </c:pt>
                <c:pt idx="134">
                  <c:v>0.82897299999999996</c:v>
                </c:pt>
                <c:pt idx="135" formatCode="General">
                  <c:v>0.6378953249999999</c:v>
                </c:pt>
                <c:pt idx="136" formatCode="General">
                  <c:v>1</c:v>
                </c:pt>
                <c:pt idx="137" formatCode="General">
                  <c:v>1</c:v>
                </c:pt>
                <c:pt idx="138" formatCode="General">
                  <c:v>0.54903117499999998</c:v>
                </c:pt>
                <c:pt idx="139" formatCode="General">
                  <c:v>1</c:v>
                </c:pt>
                <c:pt idx="140" formatCode="General">
                  <c:v>0.97205554999999999</c:v>
                </c:pt>
                <c:pt idx="141" formatCode="General">
                  <c:v>0.83937130000000004</c:v>
                </c:pt>
                <c:pt idx="142" formatCode="General">
                  <c:v>0.73173464999999993</c:v>
                </c:pt>
                <c:pt idx="143" formatCode="General">
                  <c:v>0.97501274999999998</c:v>
                </c:pt>
                <c:pt idx="144" formatCode="General">
                  <c:v>0.40006277499999998</c:v>
                </c:pt>
                <c:pt idx="145" formatCode="General">
                  <c:v>0.49969675000000002</c:v>
                </c:pt>
                <c:pt idx="146" formatCode="General">
                  <c:v>0.90707150000000003</c:v>
                </c:pt>
                <c:pt idx="147" formatCode="General">
                  <c:v>0.71014485000000005</c:v>
                </c:pt>
                <c:pt idx="148" formatCode="General">
                  <c:v>0.34431875000000001</c:v>
                </c:pt>
                <c:pt idx="149" formatCode="General">
                  <c:v>0.74172632500000002</c:v>
                </c:pt>
                <c:pt idx="150" formatCode="General">
                  <c:v>0.70987322499999994</c:v>
                </c:pt>
                <c:pt idx="151" formatCode="General">
                  <c:v>0.90474577499999997</c:v>
                </c:pt>
                <c:pt idx="152" formatCode="General">
                  <c:v>1</c:v>
                </c:pt>
                <c:pt idx="153" formatCode="General">
                  <c:v>1</c:v>
                </c:pt>
                <c:pt idx="154" formatCode="General">
                  <c:v>0.89867957500000006</c:v>
                </c:pt>
                <c:pt idx="155" formatCode="General">
                  <c:v>0.29438912499999997</c:v>
                </c:pt>
                <c:pt idx="156" formatCode="General">
                  <c:v>0.504050475</c:v>
                </c:pt>
                <c:pt idx="157" formatCode="General">
                  <c:v>0.49598422499999995</c:v>
                </c:pt>
                <c:pt idx="158" formatCode="General">
                  <c:v>0.62686622500000011</c:v>
                </c:pt>
                <c:pt idx="159" formatCode="General">
                  <c:v>0.88981789999999994</c:v>
                </c:pt>
                <c:pt idx="160" formatCode="General">
                  <c:v>0.89377202500000008</c:v>
                </c:pt>
                <c:pt idx="161" formatCode="General">
                  <c:v>0.53972525000000005</c:v>
                </c:pt>
                <c:pt idx="162" formatCode="General">
                  <c:v>0.61396867499999996</c:v>
                </c:pt>
                <c:pt idx="163" formatCode="General">
                  <c:v>0.74700712499999999</c:v>
                </c:pt>
                <c:pt idx="164" formatCode="General">
                  <c:v>0.88260627500000011</c:v>
                </c:pt>
                <c:pt idx="165" formatCode="General">
                  <c:v>0.76343432499999997</c:v>
                </c:pt>
                <c:pt idx="166" formatCode="General">
                  <c:v>0.87582437499999999</c:v>
                </c:pt>
                <c:pt idx="167" formatCode="General">
                  <c:v>0.90340844999999992</c:v>
                </c:pt>
                <c:pt idx="168" formatCode="General">
                  <c:v>0.76363185</c:v>
                </c:pt>
                <c:pt idx="169" formatCode="General">
                  <c:v>0.28462405000000002</c:v>
                </c:pt>
                <c:pt idx="170" formatCode="General">
                  <c:v>0.52763237500000004</c:v>
                </c:pt>
                <c:pt idx="171" formatCode="General">
                  <c:v>1</c:v>
                </c:pt>
                <c:pt idx="172" formatCode="General">
                  <c:v>0.33219745000000001</c:v>
                </c:pt>
                <c:pt idx="173" formatCode="General">
                  <c:v>0.61796332499999995</c:v>
                </c:pt>
                <c:pt idx="174" formatCode="General">
                  <c:v>1</c:v>
                </c:pt>
                <c:pt idx="175" formatCode="General">
                  <c:v>0.60867579999999999</c:v>
                </c:pt>
                <c:pt idx="176" formatCode="General">
                  <c:v>0.59913970000000005</c:v>
                </c:pt>
                <c:pt idx="177" formatCode="General">
                  <c:v>0.90156084999999997</c:v>
                </c:pt>
                <c:pt idx="178" formatCode="General">
                  <c:v>1</c:v>
                </c:pt>
                <c:pt idx="179" formatCode="General">
                  <c:v>0.74657170000000006</c:v>
                </c:pt>
                <c:pt idx="180" formatCode="General">
                  <c:v>0.44899382500000001</c:v>
                </c:pt>
                <c:pt idx="181" formatCode="General">
                  <c:v>0.28249164999999998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8E-4327-BB43-B08B99878085}"/>
            </c:ext>
          </c:extLst>
        </c:ser>
        <c:ser>
          <c:idx val="1"/>
          <c:order val="1"/>
          <c:tx>
            <c:strRef>
              <c:f>HGR!$AF$4</c:f>
              <c:strCache>
                <c:ptCount val="1"/>
                <c:pt idx="0">
                  <c:v>LIC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HGR!$AD$5:$AD$186</c:f>
              <c:numCache>
                <c:formatCode>0.0</c:formatCode>
                <c:ptCount val="182"/>
                <c:pt idx="0">
                  <c:v>38.4</c:v>
                </c:pt>
                <c:pt idx="1">
                  <c:v>29.8</c:v>
                </c:pt>
                <c:pt idx="2">
                  <c:v>7.9</c:v>
                </c:pt>
                <c:pt idx="3">
                  <c:v>34.5</c:v>
                </c:pt>
                <c:pt idx="4">
                  <c:v>4.5999999999999996</c:v>
                </c:pt>
                <c:pt idx="5">
                  <c:v>9.5</c:v>
                </c:pt>
                <c:pt idx="6">
                  <c:v>5</c:v>
                </c:pt>
                <c:pt idx="7">
                  <c:v>17.899999999999999</c:v>
                </c:pt>
                <c:pt idx="8">
                  <c:v>3.1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4.8</c:v>
                </c:pt>
                <c:pt idx="13">
                  <c:v>31.6</c:v>
                </c:pt>
                <c:pt idx="14">
                  <c:v>23.5</c:v>
                </c:pt>
                <c:pt idx="15">
                  <c:v>0</c:v>
                </c:pt>
                <c:pt idx="16">
                  <c:v>3</c:v>
                </c:pt>
                <c:pt idx="17">
                  <c:v>12.2</c:v>
                </c:pt>
                <c:pt idx="18">
                  <c:v>0</c:v>
                </c:pt>
                <c:pt idx="19">
                  <c:v>22.3</c:v>
                </c:pt>
                <c:pt idx="20">
                  <c:v>5.7</c:v>
                </c:pt>
                <c:pt idx="21">
                  <c:v>9.3000000000000007</c:v>
                </c:pt>
                <c:pt idx="22">
                  <c:v>5.2</c:v>
                </c:pt>
                <c:pt idx="23">
                  <c:v>17.399999999999999</c:v>
                </c:pt>
                <c:pt idx="24">
                  <c:v>31.4</c:v>
                </c:pt>
                <c:pt idx="25">
                  <c:v>27.8</c:v>
                </c:pt>
                <c:pt idx="26">
                  <c:v>11.6</c:v>
                </c:pt>
                <c:pt idx="27">
                  <c:v>0</c:v>
                </c:pt>
                <c:pt idx="28">
                  <c:v>0</c:v>
                </c:pt>
                <c:pt idx="29">
                  <c:v>2.8</c:v>
                </c:pt>
                <c:pt idx="30">
                  <c:v>9</c:v>
                </c:pt>
                <c:pt idx="31">
                  <c:v>13.1</c:v>
                </c:pt>
                <c:pt idx="32">
                  <c:v>21.4</c:v>
                </c:pt>
                <c:pt idx="33">
                  <c:v>0</c:v>
                </c:pt>
                <c:pt idx="34">
                  <c:v>48.7</c:v>
                </c:pt>
                <c:pt idx="35">
                  <c:v>7.7</c:v>
                </c:pt>
                <c:pt idx="36">
                  <c:v>27.8</c:v>
                </c:pt>
                <c:pt idx="37">
                  <c:v>19</c:v>
                </c:pt>
                <c:pt idx="38">
                  <c:v>0</c:v>
                </c:pt>
                <c:pt idx="39">
                  <c:v>5.7</c:v>
                </c:pt>
                <c:pt idx="40">
                  <c:v>11.9</c:v>
                </c:pt>
                <c:pt idx="41">
                  <c:v>3.8</c:v>
                </c:pt>
                <c:pt idx="42">
                  <c:v>31.6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5.0999999999999996</c:v>
                </c:pt>
                <c:pt idx="47">
                  <c:v>0</c:v>
                </c:pt>
                <c:pt idx="48">
                  <c:v>4.2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23.4</c:v>
                </c:pt>
                <c:pt idx="53">
                  <c:v>5.2</c:v>
                </c:pt>
                <c:pt idx="54">
                  <c:v>7</c:v>
                </c:pt>
                <c:pt idx="55">
                  <c:v>5.3</c:v>
                </c:pt>
                <c:pt idx="56">
                  <c:v>18.5</c:v>
                </c:pt>
                <c:pt idx="57">
                  <c:v>2.8</c:v>
                </c:pt>
                <c:pt idx="58">
                  <c:v>0</c:v>
                </c:pt>
                <c:pt idx="59">
                  <c:v>5.4</c:v>
                </c:pt>
                <c:pt idx="60">
                  <c:v>0</c:v>
                </c:pt>
                <c:pt idx="61">
                  <c:v>0</c:v>
                </c:pt>
                <c:pt idx="62">
                  <c:v>17.8</c:v>
                </c:pt>
                <c:pt idx="63">
                  <c:v>15.9</c:v>
                </c:pt>
                <c:pt idx="64">
                  <c:v>16.100000000000001</c:v>
                </c:pt>
                <c:pt idx="65">
                  <c:v>4.8</c:v>
                </c:pt>
                <c:pt idx="66">
                  <c:v>17.100000000000001</c:v>
                </c:pt>
                <c:pt idx="67">
                  <c:v>2.7</c:v>
                </c:pt>
                <c:pt idx="68">
                  <c:v>17.8</c:v>
                </c:pt>
                <c:pt idx="69">
                  <c:v>6.8</c:v>
                </c:pt>
                <c:pt idx="70">
                  <c:v>8.6999999999999993</c:v>
                </c:pt>
                <c:pt idx="71">
                  <c:v>30.5</c:v>
                </c:pt>
                <c:pt idx="72">
                  <c:v>8</c:v>
                </c:pt>
                <c:pt idx="73">
                  <c:v>0</c:v>
                </c:pt>
                <c:pt idx="74">
                  <c:v>3.8</c:v>
                </c:pt>
                <c:pt idx="75">
                  <c:v>4.5999999999999996</c:v>
                </c:pt>
                <c:pt idx="76">
                  <c:v>12.8</c:v>
                </c:pt>
                <c:pt idx="77">
                  <c:v>3.6</c:v>
                </c:pt>
                <c:pt idx="78">
                  <c:v>0</c:v>
                </c:pt>
                <c:pt idx="79">
                  <c:v>0</c:v>
                </c:pt>
                <c:pt idx="80">
                  <c:v>51</c:v>
                </c:pt>
                <c:pt idx="81">
                  <c:v>0</c:v>
                </c:pt>
                <c:pt idx="82">
                  <c:v>6.3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46</c:v>
                </c:pt>
                <c:pt idx="87">
                  <c:v>5.3</c:v>
                </c:pt>
                <c:pt idx="88">
                  <c:v>0</c:v>
                </c:pt>
                <c:pt idx="89">
                  <c:v>8.4</c:v>
                </c:pt>
                <c:pt idx="90">
                  <c:v>38.4</c:v>
                </c:pt>
                <c:pt idx="91">
                  <c:v>0</c:v>
                </c:pt>
                <c:pt idx="92">
                  <c:v>4.7</c:v>
                </c:pt>
                <c:pt idx="93">
                  <c:v>0</c:v>
                </c:pt>
                <c:pt idx="94">
                  <c:v>0</c:v>
                </c:pt>
                <c:pt idx="95">
                  <c:v>4.8</c:v>
                </c:pt>
                <c:pt idx="96">
                  <c:v>4.8</c:v>
                </c:pt>
                <c:pt idx="97">
                  <c:v>27.8</c:v>
                </c:pt>
                <c:pt idx="98">
                  <c:v>0</c:v>
                </c:pt>
                <c:pt idx="99">
                  <c:v>3.2</c:v>
                </c:pt>
                <c:pt idx="100">
                  <c:v>0</c:v>
                </c:pt>
                <c:pt idx="101">
                  <c:v>8.3000000000000007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16.3</c:v>
                </c:pt>
                <c:pt idx="106">
                  <c:v>6.1</c:v>
                </c:pt>
                <c:pt idx="107">
                  <c:v>0</c:v>
                </c:pt>
                <c:pt idx="108">
                  <c:v>16.600000000000001</c:v>
                </c:pt>
                <c:pt idx="109">
                  <c:v>5.9</c:v>
                </c:pt>
                <c:pt idx="110">
                  <c:v>0</c:v>
                </c:pt>
                <c:pt idx="111">
                  <c:v>45</c:v>
                </c:pt>
                <c:pt idx="112">
                  <c:v>0</c:v>
                </c:pt>
                <c:pt idx="113">
                  <c:v>18.7</c:v>
                </c:pt>
                <c:pt idx="114">
                  <c:v>0</c:v>
                </c:pt>
                <c:pt idx="115">
                  <c:v>0</c:v>
                </c:pt>
                <c:pt idx="116">
                  <c:v>13.3</c:v>
                </c:pt>
                <c:pt idx="117">
                  <c:v>0</c:v>
                </c:pt>
                <c:pt idx="118">
                  <c:v>0</c:v>
                </c:pt>
                <c:pt idx="119">
                  <c:v>37.9</c:v>
                </c:pt>
                <c:pt idx="120">
                  <c:v>19.600000000000001</c:v>
                </c:pt>
                <c:pt idx="121">
                  <c:v>12.9</c:v>
                </c:pt>
                <c:pt idx="122">
                  <c:v>4.9000000000000004</c:v>
                </c:pt>
                <c:pt idx="123">
                  <c:v>2.9</c:v>
                </c:pt>
                <c:pt idx="124">
                  <c:v>0</c:v>
                </c:pt>
                <c:pt idx="125">
                  <c:v>23</c:v>
                </c:pt>
                <c:pt idx="126">
                  <c:v>0</c:v>
                </c:pt>
                <c:pt idx="127">
                  <c:v>6.6</c:v>
                </c:pt>
                <c:pt idx="128">
                  <c:v>0</c:v>
                </c:pt>
                <c:pt idx="129">
                  <c:v>21.9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7.2</c:v>
                </c:pt>
                <c:pt idx="134">
                  <c:v>13.9</c:v>
                </c:pt>
                <c:pt idx="135" formatCode="General">
                  <c:v>0</c:v>
                </c:pt>
                <c:pt idx="136" formatCode="General">
                  <c:v>6.3</c:v>
                </c:pt>
                <c:pt idx="137" formatCode="General">
                  <c:v>0</c:v>
                </c:pt>
                <c:pt idx="138" formatCode="General">
                  <c:v>16.8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3</c:v>
                </c:pt>
                <c:pt idx="144" formatCode="General">
                  <c:v>18.2</c:v>
                </c:pt>
                <c:pt idx="145" formatCode="General">
                  <c:v>13.5</c:v>
                </c:pt>
                <c:pt idx="146" formatCode="General">
                  <c:v>6.6</c:v>
                </c:pt>
                <c:pt idx="147" formatCode="General">
                  <c:v>33.299999999999997</c:v>
                </c:pt>
                <c:pt idx="148" formatCode="General">
                  <c:v>35.299999999999997</c:v>
                </c:pt>
                <c:pt idx="149" formatCode="General">
                  <c:v>6.4</c:v>
                </c:pt>
                <c:pt idx="150" formatCode="General">
                  <c:v>7.7</c:v>
                </c:pt>
                <c:pt idx="151" formatCode="General">
                  <c:v>0</c:v>
                </c:pt>
                <c:pt idx="152" formatCode="General">
                  <c:v>2.5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48.7</c:v>
                </c:pt>
                <c:pt idx="156" formatCode="General">
                  <c:v>22.9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 formatCode="General">
                  <c:v>4.7</c:v>
                </c:pt>
                <c:pt idx="161" formatCode="General">
                  <c:v>19.399999999999999</c:v>
                </c:pt>
                <c:pt idx="162" formatCode="General">
                  <c:v>4.9000000000000004</c:v>
                </c:pt>
                <c:pt idx="163" formatCode="General">
                  <c:v>0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11.2</c:v>
                </c:pt>
                <c:pt idx="169" formatCode="General">
                  <c:v>16.2</c:v>
                </c:pt>
                <c:pt idx="170" formatCode="General">
                  <c:v>9.9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0</c:v>
                </c:pt>
                <c:pt idx="176" formatCode="General">
                  <c:v>0</c:v>
                </c:pt>
                <c:pt idx="177" formatCode="General">
                  <c:v>3.2</c:v>
                </c:pt>
                <c:pt idx="178" formatCode="General">
                  <c:v>0</c:v>
                </c:pt>
                <c:pt idx="179" formatCode="General">
                  <c:v>4.0999999999999996</c:v>
                </c:pt>
                <c:pt idx="180" formatCode="General">
                  <c:v>21.6</c:v>
                </c:pt>
                <c:pt idx="181" formatCode="General">
                  <c:v>30.1</c:v>
                </c:pt>
              </c:numCache>
            </c:numRef>
          </c:xVal>
          <c:yVal>
            <c:numRef>
              <c:f>HGR!$AF$5:$AF$186</c:f>
              <c:numCache>
                <c:formatCode>General</c:formatCode>
                <c:ptCount val="182"/>
                <c:pt idx="3">
                  <c:v>0.43178267499999995</c:v>
                </c:pt>
                <c:pt idx="13">
                  <c:v>0.38801540000000001</c:v>
                </c:pt>
                <c:pt idx="23">
                  <c:v>0.301428325</c:v>
                </c:pt>
                <c:pt idx="24">
                  <c:v>0.25065694999999999</c:v>
                </c:pt>
                <c:pt idx="25">
                  <c:v>0.38820202500000001</c:v>
                </c:pt>
                <c:pt idx="32">
                  <c:v>0.35194752499999998</c:v>
                </c:pt>
                <c:pt idx="34">
                  <c:v>0.27747174999999996</c:v>
                </c:pt>
                <c:pt idx="36">
                  <c:v>0.35390772500000001</c:v>
                </c:pt>
                <c:pt idx="40">
                  <c:v>0.28249027500000007</c:v>
                </c:pt>
                <c:pt idx="42">
                  <c:v>0.45345007500000001</c:v>
                </c:pt>
                <c:pt idx="64">
                  <c:v>0.133163</c:v>
                </c:pt>
                <c:pt idx="68">
                  <c:v>0.50746012500000004</c:v>
                </c:pt>
                <c:pt idx="71">
                  <c:v>0.217195625</c:v>
                </c:pt>
                <c:pt idx="76">
                  <c:v>0.27148949999999999</c:v>
                </c:pt>
                <c:pt idx="80">
                  <c:v>0.32260197499999999</c:v>
                </c:pt>
                <c:pt idx="90">
                  <c:v>0.22191850000000002</c:v>
                </c:pt>
                <c:pt idx="119">
                  <c:v>0.26590587499999996</c:v>
                </c:pt>
                <c:pt idx="120">
                  <c:v>0.25986572499999999</c:v>
                </c:pt>
                <c:pt idx="121">
                  <c:v>0.38481329999999997</c:v>
                </c:pt>
                <c:pt idx="129">
                  <c:v>0.45793075</c:v>
                </c:pt>
                <c:pt idx="132">
                  <c:v>0.19156529999999999</c:v>
                </c:pt>
                <c:pt idx="148">
                  <c:v>0.34431875000000001</c:v>
                </c:pt>
                <c:pt idx="155">
                  <c:v>0.29438912499999997</c:v>
                </c:pt>
                <c:pt idx="169">
                  <c:v>0.28462405000000002</c:v>
                </c:pt>
                <c:pt idx="172">
                  <c:v>0.33219745000000001</c:v>
                </c:pt>
                <c:pt idx="181">
                  <c:v>0.28249164999999998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8E-4327-BB43-B08B99878085}"/>
            </c:ext>
          </c:extLst>
        </c:ser>
        <c:ser>
          <c:idx val="2"/>
          <c:order val="2"/>
          <c:tx>
            <c:strRef>
              <c:f>HGR!$AG$4</c:f>
              <c:strCache>
                <c:ptCount val="1"/>
                <c:pt idx="0">
                  <c:v>LMIC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HGR!$AD$5:$AD$186</c:f>
              <c:numCache>
                <c:formatCode>0.0</c:formatCode>
                <c:ptCount val="182"/>
                <c:pt idx="0">
                  <c:v>38.4</c:v>
                </c:pt>
                <c:pt idx="1">
                  <c:v>29.8</c:v>
                </c:pt>
                <c:pt idx="2">
                  <c:v>7.9</c:v>
                </c:pt>
                <c:pt idx="3">
                  <c:v>34.5</c:v>
                </c:pt>
                <c:pt idx="4">
                  <c:v>4.5999999999999996</c:v>
                </c:pt>
                <c:pt idx="5">
                  <c:v>9.5</c:v>
                </c:pt>
                <c:pt idx="6">
                  <c:v>5</c:v>
                </c:pt>
                <c:pt idx="7">
                  <c:v>17.899999999999999</c:v>
                </c:pt>
                <c:pt idx="8">
                  <c:v>3.1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4.8</c:v>
                </c:pt>
                <c:pt idx="13">
                  <c:v>31.6</c:v>
                </c:pt>
                <c:pt idx="14">
                  <c:v>23.5</c:v>
                </c:pt>
                <c:pt idx="15">
                  <c:v>0</c:v>
                </c:pt>
                <c:pt idx="16">
                  <c:v>3</c:v>
                </c:pt>
                <c:pt idx="17">
                  <c:v>12.2</c:v>
                </c:pt>
                <c:pt idx="18">
                  <c:v>0</c:v>
                </c:pt>
                <c:pt idx="19">
                  <c:v>22.3</c:v>
                </c:pt>
                <c:pt idx="20">
                  <c:v>5.7</c:v>
                </c:pt>
                <c:pt idx="21">
                  <c:v>9.3000000000000007</c:v>
                </c:pt>
                <c:pt idx="22">
                  <c:v>5.2</c:v>
                </c:pt>
                <c:pt idx="23">
                  <c:v>17.399999999999999</c:v>
                </c:pt>
                <c:pt idx="24">
                  <c:v>31.4</c:v>
                </c:pt>
                <c:pt idx="25">
                  <c:v>27.8</c:v>
                </c:pt>
                <c:pt idx="26">
                  <c:v>11.6</c:v>
                </c:pt>
                <c:pt idx="27">
                  <c:v>0</c:v>
                </c:pt>
                <c:pt idx="28">
                  <c:v>0</c:v>
                </c:pt>
                <c:pt idx="29">
                  <c:v>2.8</c:v>
                </c:pt>
                <c:pt idx="30">
                  <c:v>9</c:v>
                </c:pt>
                <c:pt idx="31">
                  <c:v>13.1</c:v>
                </c:pt>
                <c:pt idx="32">
                  <c:v>21.4</c:v>
                </c:pt>
                <c:pt idx="33">
                  <c:v>0</c:v>
                </c:pt>
                <c:pt idx="34">
                  <c:v>48.7</c:v>
                </c:pt>
                <c:pt idx="35">
                  <c:v>7.7</c:v>
                </c:pt>
                <c:pt idx="36">
                  <c:v>27.8</c:v>
                </c:pt>
                <c:pt idx="37">
                  <c:v>19</c:v>
                </c:pt>
                <c:pt idx="38">
                  <c:v>0</c:v>
                </c:pt>
                <c:pt idx="39">
                  <c:v>5.7</c:v>
                </c:pt>
                <c:pt idx="40">
                  <c:v>11.9</c:v>
                </c:pt>
                <c:pt idx="41">
                  <c:v>3.8</c:v>
                </c:pt>
                <c:pt idx="42">
                  <c:v>31.6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5.0999999999999996</c:v>
                </c:pt>
                <c:pt idx="47">
                  <c:v>0</c:v>
                </c:pt>
                <c:pt idx="48">
                  <c:v>4.2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23.4</c:v>
                </c:pt>
                <c:pt idx="53">
                  <c:v>5.2</c:v>
                </c:pt>
                <c:pt idx="54">
                  <c:v>7</c:v>
                </c:pt>
                <c:pt idx="55">
                  <c:v>5.3</c:v>
                </c:pt>
                <c:pt idx="56">
                  <c:v>18.5</c:v>
                </c:pt>
                <c:pt idx="57">
                  <c:v>2.8</c:v>
                </c:pt>
                <c:pt idx="58">
                  <c:v>0</c:v>
                </c:pt>
                <c:pt idx="59">
                  <c:v>5.4</c:v>
                </c:pt>
                <c:pt idx="60">
                  <c:v>0</c:v>
                </c:pt>
                <c:pt idx="61">
                  <c:v>0</c:v>
                </c:pt>
                <c:pt idx="62">
                  <c:v>17.8</c:v>
                </c:pt>
                <c:pt idx="63">
                  <c:v>15.9</c:v>
                </c:pt>
                <c:pt idx="64">
                  <c:v>16.100000000000001</c:v>
                </c:pt>
                <c:pt idx="65">
                  <c:v>4.8</c:v>
                </c:pt>
                <c:pt idx="66">
                  <c:v>17.100000000000001</c:v>
                </c:pt>
                <c:pt idx="67">
                  <c:v>2.7</c:v>
                </c:pt>
                <c:pt idx="68">
                  <c:v>17.8</c:v>
                </c:pt>
                <c:pt idx="69">
                  <c:v>6.8</c:v>
                </c:pt>
                <c:pt idx="70">
                  <c:v>8.6999999999999993</c:v>
                </c:pt>
                <c:pt idx="71">
                  <c:v>30.5</c:v>
                </c:pt>
                <c:pt idx="72">
                  <c:v>8</c:v>
                </c:pt>
                <c:pt idx="73">
                  <c:v>0</c:v>
                </c:pt>
                <c:pt idx="74">
                  <c:v>3.8</c:v>
                </c:pt>
                <c:pt idx="75">
                  <c:v>4.5999999999999996</c:v>
                </c:pt>
                <c:pt idx="76">
                  <c:v>12.8</c:v>
                </c:pt>
                <c:pt idx="77">
                  <c:v>3.6</c:v>
                </c:pt>
                <c:pt idx="78">
                  <c:v>0</c:v>
                </c:pt>
                <c:pt idx="79">
                  <c:v>0</c:v>
                </c:pt>
                <c:pt idx="80">
                  <c:v>51</c:v>
                </c:pt>
                <c:pt idx="81">
                  <c:v>0</c:v>
                </c:pt>
                <c:pt idx="82">
                  <c:v>6.3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46</c:v>
                </c:pt>
                <c:pt idx="87">
                  <c:v>5.3</c:v>
                </c:pt>
                <c:pt idx="88">
                  <c:v>0</c:v>
                </c:pt>
                <c:pt idx="89">
                  <c:v>8.4</c:v>
                </c:pt>
                <c:pt idx="90">
                  <c:v>38.4</c:v>
                </c:pt>
                <c:pt idx="91">
                  <c:v>0</c:v>
                </c:pt>
                <c:pt idx="92">
                  <c:v>4.7</c:v>
                </c:pt>
                <c:pt idx="93">
                  <c:v>0</c:v>
                </c:pt>
                <c:pt idx="94">
                  <c:v>0</c:v>
                </c:pt>
                <c:pt idx="95">
                  <c:v>4.8</c:v>
                </c:pt>
                <c:pt idx="96">
                  <c:v>4.8</c:v>
                </c:pt>
                <c:pt idx="97">
                  <c:v>27.8</c:v>
                </c:pt>
                <c:pt idx="98">
                  <c:v>0</c:v>
                </c:pt>
                <c:pt idx="99">
                  <c:v>3.2</c:v>
                </c:pt>
                <c:pt idx="100">
                  <c:v>0</c:v>
                </c:pt>
                <c:pt idx="101">
                  <c:v>8.3000000000000007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16.3</c:v>
                </c:pt>
                <c:pt idx="106">
                  <c:v>6.1</c:v>
                </c:pt>
                <c:pt idx="107">
                  <c:v>0</c:v>
                </c:pt>
                <c:pt idx="108">
                  <c:v>16.600000000000001</c:v>
                </c:pt>
                <c:pt idx="109">
                  <c:v>5.9</c:v>
                </c:pt>
                <c:pt idx="110">
                  <c:v>0</c:v>
                </c:pt>
                <c:pt idx="111">
                  <c:v>45</c:v>
                </c:pt>
                <c:pt idx="112">
                  <c:v>0</c:v>
                </c:pt>
                <c:pt idx="113">
                  <c:v>18.7</c:v>
                </c:pt>
                <c:pt idx="114">
                  <c:v>0</c:v>
                </c:pt>
                <c:pt idx="115">
                  <c:v>0</c:v>
                </c:pt>
                <c:pt idx="116">
                  <c:v>13.3</c:v>
                </c:pt>
                <c:pt idx="117">
                  <c:v>0</c:v>
                </c:pt>
                <c:pt idx="118">
                  <c:v>0</c:v>
                </c:pt>
                <c:pt idx="119">
                  <c:v>37.9</c:v>
                </c:pt>
                <c:pt idx="120">
                  <c:v>19.600000000000001</c:v>
                </c:pt>
                <c:pt idx="121">
                  <c:v>12.9</c:v>
                </c:pt>
                <c:pt idx="122">
                  <c:v>4.9000000000000004</c:v>
                </c:pt>
                <c:pt idx="123">
                  <c:v>2.9</c:v>
                </c:pt>
                <c:pt idx="124">
                  <c:v>0</c:v>
                </c:pt>
                <c:pt idx="125">
                  <c:v>23</c:v>
                </c:pt>
                <c:pt idx="126">
                  <c:v>0</c:v>
                </c:pt>
                <c:pt idx="127">
                  <c:v>6.6</c:v>
                </c:pt>
                <c:pt idx="128">
                  <c:v>0</c:v>
                </c:pt>
                <c:pt idx="129">
                  <c:v>21.9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7.2</c:v>
                </c:pt>
                <c:pt idx="134">
                  <c:v>13.9</c:v>
                </c:pt>
                <c:pt idx="135" formatCode="General">
                  <c:v>0</c:v>
                </c:pt>
                <c:pt idx="136" formatCode="General">
                  <c:v>6.3</c:v>
                </c:pt>
                <c:pt idx="137" formatCode="General">
                  <c:v>0</c:v>
                </c:pt>
                <c:pt idx="138" formatCode="General">
                  <c:v>16.8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3</c:v>
                </c:pt>
                <c:pt idx="144" formatCode="General">
                  <c:v>18.2</c:v>
                </c:pt>
                <c:pt idx="145" formatCode="General">
                  <c:v>13.5</c:v>
                </c:pt>
                <c:pt idx="146" formatCode="General">
                  <c:v>6.6</c:v>
                </c:pt>
                <c:pt idx="147" formatCode="General">
                  <c:v>33.299999999999997</c:v>
                </c:pt>
                <c:pt idx="148" formatCode="General">
                  <c:v>35.299999999999997</c:v>
                </c:pt>
                <c:pt idx="149" formatCode="General">
                  <c:v>6.4</c:v>
                </c:pt>
                <c:pt idx="150" formatCode="General">
                  <c:v>7.7</c:v>
                </c:pt>
                <c:pt idx="151" formatCode="General">
                  <c:v>0</c:v>
                </c:pt>
                <c:pt idx="152" formatCode="General">
                  <c:v>2.5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48.7</c:v>
                </c:pt>
                <c:pt idx="156" formatCode="General">
                  <c:v>22.9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 formatCode="General">
                  <c:v>4.7</c:v>
                </c:pt>
                <c:pt idx="161" formatCode="General">
                  <c:v>19.399999999999999</c:v>
                </c:pt>
                <c:pt idx="162" formatCode="General">
                  <c:v>4.9000000000000004</c:v>
                </c:pt>
                <c:pt idx="163" formatCode="General">
                  <c:v>0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11.2</c:v>
                </c:pt>
                <c:pt idx="169" formatCode="General">
                  <c:v>16.2</c:v>
                </c:pt>
                <c:pt idx="170" formatCode="General">
                  <c:v>9.9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0</c:v>
                </c:pt>
                <c:pt idx="176" formatCode="General">
                  <c:v>0</c:v>
                </c:pt>
                <c:pt idx="177" formatCode="General">
                  <c:v>3.2</c:v>
                </c:pt>
                <c:pt idx="178" formatCode="General">
                  <c:v>0</c:v>
                </c:pt>
                <c:pt idx="179" formatCode="General">
                  <c:v>4.0999999999999996</c:v>
                </c:pt>
                <c:pt idx="180" formatCode="General">
                  <c:v>21.6</c:v>
                </c:pt>
                <c:pt idx="181" formatCode="General">
                  <c:v>30.1</c:v>
                </c:pt>
              </c:numCache>
            </c:numRef>
          </c:xVal>
          <c:yVal>
            <c:numRef>
              <c:f>HGR!$AG$5:$AG$186</c:f>
              <c:numCache>
                <c:formatCode>General</c:formatCode>
                <c:ptCount val="182"/>
                <c:pt idx="0">
                  <c:v>0.32397110000000001</c:v>
                </c:pt>
                <c:pt idx="1">
                  <c:v>0.43968607500000001</c:v>
                </c:pt>
                <c:pt idx="4">
                  <c:v>0.71539269999999999</c:v>
                </c:pt>
                <c:pt idx="5">
                  <c:v>0.52267237499999997</c:v>
                </c:pt>
                <c:pt idx="6">
                  <c:v>0.82688617500000006</c:v>
                </c:pt>
                <c:pt idx="9">
                  <c:v>0.75227077499999995</c:v>
                </c:pt>
                <c:pt idx="12">
                  <c:v>0.78870072499999999</c:v>
                </c:pt>
                <c:pt idx="14">
                  <c:v>0.32329977500000001</c:v>
                </c:pt>
                <c:pt idx="16">
                  <c:v>0.49195682499999993</c:v>
                </c:pt>
                <c:pt idx="19">
                  <c:v>0.32698127500000002</c:v>
                </c:pt>
                <c:pt idx="21">
                  <c:v>0.59978757500000002</c:v>
                </c:pt>
                <c:pt idx="26">
                  <c:v>0.69432877500000001</c:v>
                </c:pt>
                <c:pt idx="31">
                  <c:v>0.69339357499999998</c:v>
                </c:pt>
                <c:pt idx="35">
                  <c:v>0.71908847499999995</c:v>
                </c:pt>
                <c:pt idx="37">
                  <c:v>0.59918729999999998</c:v>
                </c:pt>
                <c:pt idx="39">
                  <c:v>0.57299470000000008</c:v>
                </c:pt>
                <c:pt idx="47">
                  <c:v>0.77349625</c:v>
                </c:pt>
                <c:pt idx="52">
                  <c:v>0.76747955000000001</c:v>
                </c:pt>
                <c:pt idx="53">
                  <c:v>0.67428807499999999</c:v>
                </c:pt>
                <c:pt idx="56">
                  <c:v>0.44791747500000001</c:v>
                </c:pt>
                <c:pt idx="59">
                  <c:v>0.49562272500000004</c:v>
                </c:pt>
                <c:pt idx="62">
                  <c:v>0.70166377499999999</c:v>
                </c:pt>
                <c:pt idx="63">
                  <c:v>0.51089589999999996</c:v>
                </c:pt>
                <c:pt idx="70">
                  <c:v>0.41971217500000002</c:v>
                </c:pt>
                <c:pt idx="72">
                  <c:v>0.40459362500000001</c:v>
                </c:pt>
                <c:pt idx="74">
                  <c:v>0.56881892499999998</c:v>
                </c:pt>
                <c:pt idx="82">
                  <c:v>0.49688527499999996</c:v>
                </c:pt>
                <c:pt idx="86">
                  <c:v>0.32832442499999998</c:v>
                </c:pt>
                <c:pt idx="87">
                  <c:v>0.82007995</c:v>
                </c:pt>
                <c:pt idx="92">
                  <c:v>0.62702172500000009</c:v>
                </c:pt>
                <c:pt idx="95">
                  <c:v>0.5220146</c:v>
                </c:pt>
                <c:pt idx="96">
                  <c:v>0.57807517500000005</c:v>
                </c:pt>
                <c:pt idx="97">
                  <c:v>0.41850695000000004</c:v>
                </c:pt>
                <c:pt idx="106">
                  <c:v>0.46716507500000004</c:v>
                </c:pt>
                <c:pt idx="108">
                  <c:v>0.54153709999999999</c:v>
                </c:pt>
                <c:pt idx="109">
                  <c:v>0.85209069999999998</c:v>
                </c:pt>
                <c:pt idx="111">
                  <c:v>0.388678725</c:v>
                </c:pt>
                <c:pt idx="113">
                  <c:v>0.67823440000000002</c:v>
                </c:pt>
                <c:pt idx="122">
                  <c:v>0.7212326</c:v>
                </c:pt>
                <c:pt idx="133">
                  <c:v>0.87774344999999998</c:v>
                </c:pt>
                <c:pt idx="135">
                  <c:v>0.6378953249999999</c:v>
                </c:pt>
                <c:pt idx="138">
                  <c:v>0.54903117499999998</c:v>
                </c:pt>
                <c:pt idx="144">
                  <c:v>0.40006277499999998</c:v>
                </c:pt>
                <c:pt idx="145">
                  <c:v>0.49969675000000002</c:v>
                </c:pt>
                <c:pt idx="147">
                  <c:v>0.71014485000000005</c:v>
                </c:pt>
                <c:pt idx="149">
                  <c:v>0.74172632500000002</c:v>
                </c:pt>
                <c:pt idx="150">
                  <c:v>0.70987322499999994</c:v>
                </c:pt>
                <c:pt idx="157">
                  <c:v>0.49598422499999995</c:v>
                </c:pt>
                <c:pt idx="161">
                  <c:v>0.53972525000000005</c:v>
                </c:pt>
                <c:pt idx="162">
                  <c:v>0.61396867499999996</c:v>
                </c:pt>
                <c:pt idx="168">
                  <c:v>0.76363185</c:v>
                </c:pt>
                <c:pt idx="170">
                  <c:v>0.52763237500000004</c:v>
                </c:pt>
                <c:pt idx="180">
                  <c:v>0.44899382500000001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8E-4327-BB43-B08B99878085}"/>
            </c:ext>
          </c:extLst>
        </c:ser>
        <c:ser>
          <c:idx val="3"/>
          <c:order val="3"/>
          <c:tx>
            <c:strRef>
              <c:f>HGR!$AH$4</c:f>
              <c:strCache>
                <c:ptCount val="1"/>
                <c:pt idx="0">
                  <c:v>UMIC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HGR!$AD$5:$AD$186</c:f>
              <c:numCache>
                <c:formatCode>0.0</c:formatCode>
                <c:ptCount val="182"/>
                <c:pt idx="0">
                  <c:v>38.4</c:v>
                </c:pt>
                <c:pt idx="1">
                  <c:v>29.8</c:v>
                </c:pt>
                <c:pt idx="2">
                  <c:v>7.9</c:v>
                </c:pt>
                <c:pt idx="3">
                  <c:v>34.5</c:v>
                </c:pt>
                <c:pt idx="4">
                  <c:v>4.5999999999999996</c:v>
                </c:pt>
                <c:pt idx="5">
                  <c:v>9.5</c:v>
                </c:pt>
                <c:pt idx="6">
                  <c:v>5</c:v>
                </c:pt>
                <c:pt idx="7">
                  <c:v>17.899999999999999</c:v>
                </c:pt>
                <c:pt idx="8">
                  <c:v>3.1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4.8</c:v>
                </c:pt>
                <c:pt idx="13">
                  <c:v>31.6</c:v>
                </c:pt>
                <c:pt idx="14">
                  <c:v>23.5</c:v>
                </c:pt>
                <c:pt idx="15">
                  <c:v>0</c:v>
                </c:pt>
                <c:pt idx="16">
                  <c:v>3</c:v>
                </c:pt>
                <c:pt idx="17">
                  <c:v>12.2</c:v>
                </c:pt>
                <c:pt idx="18">
                  <c:v>0</c:v>
                </c:pt>
                <c:pt idx="19">
                  <c:v>22.3</c:v>
                </c:pt>
                <c:pt idx="20">
                  <c:v>5.7</c:v>
                </c:pt>
                <c:pt idx="21">
                  <c:v>9.3000000000000007</c:v>
                </c:pt>
                <c:pt idx="22">
                  <c:v>5.2</c:v>
                </c:pt>
                <c:pt idx="23">
                  <c:v>17.399999999999999</c:v>
                </c:pt>
                <c:pt idx="24">
                  <c:v>31.4</c:v>
                </c:pt>
                <c:pt idx="25">
                  <c:v>27.8</c:v>
                </c:pt>
                <c:pt idx="26">
                  <c:v>11.6</c:v>
                </c:pt>
                <c:pt idx="27">
                  <c:v>0</c:v>
                </c:pt>
                <c:pt idx="28">
                  <c:v>0</c:v>
                </c:pt>
                <c:pt idx="29">
                  <c:v>2.8</c:v>
                </c:pt>
                <c:pt idx="30">
                  <c:v>9</c:v>
                </c:pt>
                <c:pt idx="31">
                  <c:v>13.1</c:v>
                </c:pt>
                <c:pt idx="32">
                  <c:v>21.4</c:v>
                </c:pt>
                <c:pt idx="33">
                  <c:v>0</c:v>
                </c:pt>
                <c:pt idx="34">
                  <c:v>48.7</c:v>
                </c:pt>
                <c:pt idx="35">
                  <c:v>7.7</c:v>
                </c:pt>
                <c:pt idx="36">
                  <c:v>27.8</c:v>
                </c:pt>
                <c:pt idx="37">
                  <c:v>19</c:v>
                </c:pt>
                <c:pt idx="38">
                  <c:v>0</c:v>
                </c:pt>
                <c:pt idx="39">
                  <c:v>5.7</c:v>
                </c:pt>
                <c:pt idx="40">
                  <c:v>11.9</c:v>
                </c:pt>
                <c:pt idx="41">
                  <c:v>3.8</c:v>
                </c:pt>
                <c:pt idx="42">
                  <c:v>31.6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5.0999999999999996</c:v>
                </c:pt>
                <c:pt idx="47">
                  <c:v>0</c:v>
                </c:pt>
                <c:pt idx="48">
                  <c:v>4.2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23.4</c:v>
                </c:pt>
                <c:pt idx="53">
                  <c:v>5.2</c:v>
                </c:pt>
                <c:pt idx="54">
                  <c:v>7</c:v>
                </c:pt>
                <c:pt idx="55">
                  <c:v>5.3</c:v>
                </c:pt>
                <c:pt idx="56">
                  <c:v>18.5</c:v>
                </c:pt>
                <c:pt idx="57">
                  <c:v>2.8</c:v>
                </c:pt>
                <c:pt idx="58">
                  <c:v>0</c:v>
                </c:pt>
                <c:pt idx="59">
                  <c:v>5.4</c:v>
                </c:pt>
                <c:pt idx="60">
                  <c:v>0</c:v>
                </c:pt>
                <c:pt idx="61">
                  <c:v>0</c:v>
                </c:pt>
                <c:pt idx="62">
                  <c:v>17.8</c:v>
                </c:pt>
                <c:pt idx="63">
                  <c:v>15.9</c:v>
                </c:pt>
                <c:pt idx="64">
                  <c:v>16.100000000000001</c:v>
                </c:pt>
                <c:pt idx="65">
                  <c:v>4.8</c:v>
                </c:pt>
                <c:pt idx="66">
                  <c:v>17.100000000000001</c:v>
                </c:pt>
                <c:pt idx="67">
                  <c:v>2.7</c:v>
                </c:pt>
                <c:pt idx="68">
                  <c:v>17.8</c:v>
                </c:pt>
                <c:pt idx="69">
                  <c:v>6.8</c:v>
                </c:pt>
                <c:pt idx="70">
                  <c:v>8.6999999999999993</c:v>
                </c:pt>
                <c:pt idx="71">
                  <c:v>30.5</c:v>
                </c:pt>
                <c:pt idx="72">
                  <c:v>8</c:v>
                </c:pt>
                <c:pt idx="73">
                  <c:v>0</c:v>
                </c:pt>
                <c:pt idx="74">
                  <c:v>3.8</c:v>
                </c:pt>
                <c:pt idx="75">
                  <c:v>4.5999999999999996</c:v>
                </c:pt>
                <c:pt idx="76">
                  <c:v>12.8</c:v>
                </c:pt>
                <c:pt idx="77">
                  <c:v>3.6</c:v>
                </c:pt>
                <c:pt idx="78">
                  <c:v>0</c:v>
                </c:pt>
                <c:pt idx="79">
                  <c:v>0</c:v>
                </c:pt>
                <c:pt idx="80">
                  <c:v>51</c:v>
                </c:pt>
                <c:pt idx="81">
                  <c:v>0</c:v>
                </c:pt>
                <c:pt idx="82">
                  <c:v>6.3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46</c:v>
                </c:pt>
                <c:pt idx="87">
                  <c:v>5.3</c:v>
                </c:pt>
                <c:pt idx="88">
                  <c:v>0</c:v>
                </c:pt>
                <c:pt idx="89">
                  <c:v>8.4</c:v>
                </c:pt>
                <c:pt idx="90">
                  <c:v>38.4</c:v>
                </c:pt>
                <c:pt idx="91">
                  <c:v>0</c:v>
                </c:pt>
                <c:pt idx="92">
                  <c:v>4.7</c:v>
                </c:pt>
                <c:pt idx="93">
                  <c:v>0</c:v>
                </c:pt>
                <c:pt idx="94">
                  <c:v>0</c:v>
                </c:pt>
                <c:pt idx="95">
                  <c:v>4.8</c:v>
                </c:pt>
                <c:pt idx="96">
                  <c:v>4.8</c:v>
                </c:pt>
                <c:pt idx="97">
                  <c:v>27.8</c:v>
                </c:pt>
                <c:pt idx="98">
                  <c:v>0</c:v>
                </c:pt>
                <c:pt idx="99">
                  <c:v>3.2</c:v>
                </c:pt>
                <c:pt idx="100">
                  <c:v>0</c:v>
                </c:pt>
                <c:pt idx="101">
                  <c:v>8.3000000000000007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16.3</c:v>
                </c:pt>
                <c:pt idx="106">
                  <c:v>6.1</c:v>
                </c:pt>
                <c:pt idx="107">
                  <c:v>0</c:v>
                </c:pt>
                <c:pt idx="108">
                  <c:v>16.600000000000001</c:v>
                </c:pt>
                <c:pt idx="109">
                  <c:v>5.9</c:v>
                </c:pt>
                <c:pt idx="110">
                  <c:v>0</c:v>
                </c:pt>
                <c:pt idx="111">
                  <c:v>45</c:v>
                </c:pt>
                <c:pt idx="112">
                  <c:v>0</c:v>
                </c:pt>
                <c:pt idx="113">
                  <c:v>18.7</c:v>
                </c:pt>
                <c:pt idx="114">
                  <c:v>0</c:v>
                </c:pt>
                <c:pt idx="115">
                  <c:v>0</c:v>
                </c:pt>
                <c:pt idx="116">
                  <c:v>13.3</c:v>
                </c:pt>
                <c:pt idx="117">
                  <c:v>0</c:v>
                </c:pt>
                <c:pt idx="118">
                  <c:v>0</c:v>
                </c:pt>
                <c:pt idx="119">
                  <c:v>37.9</c:v>
                </c:pt>
                <c:pt idx="120">
                  <c:v>19.600000000000001</c:v>
                </c:pt>
                <c:pt idx="121">
                  <c:v>12.9</c:v>
                </c:pt>
                <c:pt idx="122">
                  <c:v>4.9000000000000004</c:v>
                </c:pt>
                <c:pt idx="123">
                  <c:v>2.9</c:v>
                </c:pt>
                <c:pt idx="124">
                  <c:v>0</c:v>
                </c:pt>
                <c:pt idx="125">
                  <c:v>23</c:v>
                </c:pt>
                <c:pt idx="126">
                  <c:v>0</c:v>
                </c:pt>
                <c:pt idx="127">
                  <c:v>6.6</c:v>
                </c:pt>
                <c:pt idx="128">
                  <c:v>0</c:v>
                </c:pt>
                <c:pt idx="129">
                  <c:v>21.9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7.2</c:v>
                </c:pt>
                <c:pt idx="134">
                  <c:v>13.9</c:v>
                </c:pt>
                <c:pt idx="135" formatCode="General">
                  <c:v>0</c:v>
                </c:pt>
                <c:pt idx="136" formatCode="General">
                  <c:v>6.3</c:v>
                </c:pt>
                <c:pt idx="137" formatCode="General">
                  <c:v>0</c:v>
                </c:pt>
                <c:pt idx="138" formatCode="General">
                  <c:v>16.8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3</c:v>
                </c:pt>
                <c:pt idx="144" formatCode="General">
                  <c:v>18.2</c:v>
                </c:pt>
                <c:pt idx="145" formatCode="General">
                  <c:v>13.5</c:v>
                </c:pt>
                <c:pt idx="146" formatCode="General">
                  <c:v>6.6</c:v>
                </c:pt>
                <c:pt idx="147" formatCode="General">
                  <c:v>33.299999999999997</c:v>
                </c:pt>
                <c:pt idx="148" formatCode="General">
                  <c:v>35.299999999999997</c:v>
                </c:pt>
                <c:pt idx="149" formatCode="General">
                  <c:v>6.4</c:v>
                </c:pt>
                <c:pt idx="150" formatCode="General">
                  <c:v>7.7</c:v>
                </c:pt>
                <c:pt idx="151" formatCode="General">
                  <c:v>0</c:v>
                </c:pt>
                <c:pt idx="152" formatCode="General">
                  <c:v>2.5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48.7</c:v>
                </c:pt>
                <c:pt idx="156" formatCode="General">
                  <c:v>22.9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 formatCode="General">
                  <c:v>4.7</c:v>
                </c:pt>
                <c:pt idx="161" formatCode="General">
                  <c:v>19.399999999999999</c:v>
                </c:pt>
                <c:pt idx="162" formatCode="General">
                  <c:v>4.9000000000000004</c:v>
                </c:pt>
                <c:pt idx="163" formatCode="General">
                  <c:v>0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11.2</c:v>
                </c:pt>
                <c:pt idx="169" formatCode="General">
                  <c:v>16.2</c:v>
                </c:pt>
                <c:pt idx="170" formatCode="General">
                  <c:v>9.9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0</c:v>
                </c:pt>
                <c:pt idx="176" formatCode="General">
                  <c:v>0</c:v>
                </c:pt>
                <c:pt idx="177" formatCode="General">
                  <c:v>3.2</c:v>
                </c:pt>
                <c:pt idx="178" formatCode="General">
                  <c:v>0</c:v>
                </c:pt>
                <c:pt idx="179" formatCode="General">
                  <c:v>4.0999999999999996</c:v>
                </c:pt>
                <c:pt idx="180" formatCode="General">
                  <c:v>21.6</c:v>
                </c:pt>
                <c:pt idx="181" formatCode="General">
                  <c:v>30.1</c:v>
                </c:pt>
              </c:numCache>
            </c:numRef>
          </c:xVal>
          <c:yVal>
            <c:numRef>
              <c:f>HGR!$AH$5:$AH$186</c:f>
              <c:numCache>
                <c:formatCode>General</c:formatCode>
                <c:ptCount val="182"/>
                <c:pt idx="2">
                  <c:v>0.69251499999999999</c:v>
                </c:pt>
                <c:pt idx="7">
                  <c:v>0.73153337500000004</c:v>
                </c:pt>
                <c:pt idx="8">
                  <c:v>0.82151252499999994</c:v>
                </c:pt>
                <c:pt idx="15">
                  <c:v>0.72139002500000005</c:v>
                </c:pt>
                <c:pt idx="18">
                  <c:v>0.68328852500000004</c:v>
                </c:pt>
                <c:pt idx="20">
                  <c:v>0.43782414999999997</c:v>
                </c:pt>
                <c:pt idx="22">
                  <c:v>0.72675125000000007</c:v>
                </c:pt>
                <c:pt idx="30">
                  <c:v>0.74976667500000005</c:v>
                </c:pt>
                <c:pt idx="33">
                  <c:v>0.878069875</c:v>
                </c:pt>
                <c:pt idx="43">
                  <c:v>0.62044635000000004</c:v>
                </c:pt>
                <c:pt idx="44">
                  <c:v>0.89671765000000003</c:v>
                </c:pt>
                <c:pt idx="48">
                  <c:v>0.86316660000000001</c:v>
                </c:pt>
                <c:pt idx="54">
                  <c:v>0.83954007500000005</c:v>
                </c:pt>
                <c:pt idx="55">
                  <c:v>0.75857625000000006</c:v>
                </c:pt>
                <c:pt idx="66">
                  <c:v>0.51953910000000003</c:v>
                </c:pt>
                <c:pt idx="67">
                  <c:v>0.94276095000000004</c:v>
                </c:pt>
                <c:pt idx="69">
                  <c:v>0.9002426</c:v>
                </c:pt>
                <c:pt idx="73">
                  <c:v>0.76784335000000004</c:v>
                </c:pt>
                <c:pt idx="77">
                  <c:v>0.74389159999999999</c:v>
                </c:pt>
                <c:pt idx="78">
                  <c:v>0.74224000000000001</c:v>
                </c:pt>
                <c:pt idx="79">
                  <c:v>0.69173445</c:v>
                </c:pt>
                <c:pt idx="81">
                  <c:v>0.52147317500000001</c:v>
                </c:pt>
                <c:pt idx="88">
                  <c:v>0.80586869999999999</c:v>
                </c:pt>
                <c:pt idx="89">
                  <c:v>0.48613695000000001</c:v>
                </c:pt>
                <c:pt idx="91">
                  <c:v>0.97438144999999998</c:v>
                </c:pt>
                <c:pt idx="98">
                  <c:v>0.50389775000000003</c:v>
                </c:pt>
                <c:pt idx="100">
                  <c:v>0.90015614999999993</c:v>
                </c:pt>
                <c:pt idx="101">
                  <c:v>0.86401605000000004</c:v>
                </c:pt>
                <c:pt idx="105">
                  <c:v>0.57924160000000002</c:v>
                </c:pt>
                <c:pt idx="115">
                  <c:v>0.59826480000000004</c:v>
                </c:pt>
                <c:pt idx="116">
                  <c:v>0.70899282500000005</c:v>
                </c:pt>
                <c:pt idx="118">
                  <c:v>0.521955036875</c:v>
                </c:pt>
                <c:pt idx="123">
                  <c:v>0.49793770000000004</c:v>
                </c:pt>
                <c:pt idx="125">
                  <c:v>0.73499687499999999</c:v>
                </c:pt>
                <c:pt idx="127">
                  <c:v>0.69609790000000005</c:v>
                </c:pt>
                <c:pt idx="134">
                  <c:v>0.82897299999999996</c:v>
                </c:pt>
                <c:pt idx="136">
                  <c:v>1</c:v>
                </c:pt>
                <c:pt idx="142">
                  <c:v>0.73173464999999993</c:v>
                </c:pt>
                <c:pt idx="143">
                  <c:v>0.97501274999999998</c:v>
                </c:pt>
                <c:pt idx="146">
                  <c:v>0.90707150000000003</c:v>
                </c:pt>
                <c:pt idx="151">
                  <c:v>0.90474577499999997</c:v>
                </c:pt>
                <c:pt idx="156">
                  <c:v>0.504050475</c:v>
                </c:pt>
                <c:pt idx="160">
                  <c:v>0.89377202500000008</c:v>
                </c:pt>
                <c:pt idx="163">
                  <c:v>0.74700712499999999</c:v>
                </c:pt>
                <c:pt idx="164">
                  <c:v>0.88260627500000011</c:v>
                </c:pt>
                <c:pt idx="167">
                  <c:v>0.90340844999999992</c:v>
                </c:pt>
                <c:pt idx="173">
                  <c:v>0.61796332499999995</c:v>
                </c:pt>
                <c:pt idx="176">
                  <c:v>0.59913970000000005</c:v>
                </c:pt>
                <c:pt idx="177">
                  <c:v>0.90156084999999997</c:v>
                </c:pt>
                <c:pt idx="179">
                  <c:v>0.74657170000000006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68E-4327-BB43-B08B99878085}"/>
            </c:ext>
          </c:extLst>
        </c:ser>
        <c:ser>
          <c:idx val="4"/>
          <c:order val="4"/>
          <c:tx>
            <c:strRef>
              <c:f>HGR!$AI$4</c:f>
              <c:strCache>
                <c:ptCount val="1"/>
                <c:pt idx="0">
                  <c:v>HIC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HGR!$AD$5:$AD$186</c:f>
              <c:numCache>
                <c:formatCode>0.0</c:formatCode>
                <c:ptCount val="182"/>
                <c:pt idx="0">
                  <c:v>38.4</c:v>
                </c:pt>
                <c:pt idx="1">
                  <c:v>29.8</c:v>
                </c:pt>
                <c:pt idx="2">
                  <c:v>7.9</c:v>
                </c:pt>
                <c:pt idx="3">
                  <c:v>34.5</c:v>
                </c:pt>
                <c:pt idx="4">
                  <c:v>4.5999999999999996</c:v>
                </c:pt>
                <c:pt idx="5">
                  <c:v>9.5</c:v>
                </c:pt>
                <c:pt idx="6">
                  <c:v>5</c:v>
                </c:pt>
                <c:pt idx="7">
                  <c:v>17.899999999999999</c:v>
                </c:pt>
                <c:pt idx="8">
                  <c:v>3.1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4.8</c:v>
                </c:pt>
                <c:pt idx="13">
                  <c:v>31.6</c:v>
                </c:pt>
                <c:pt idx="14">
                  <c:v>23.5</c:v>
                </c:pt>
                <c:pt idx="15">
                  <c:v>0</c:v>
                </c:pt>
                <c:pt idx="16">
                  <c:v>3</c:v>
                </c:pt>
                <c:pt idx="17">
                  <c:v>12.2</c:v>
                </c:pt>
                <c:pt idx="18">
                  <c:v>0</c:v>
                </c:pt>
                <c:pt idx="19">
                  <c:v>22.3</c:v>
                </c:pt>
                <c:pt idx="20">
                  <c:v>5.7</c:v>
                </c:pt>
                <c:pt idx="21">
                  <c:v>9.3000000000000007</c:v>
                </c:pt>
                <c:pt idx="22">
                  <c:v>5.2</c:v>
                </c:pt>
                <c:pt idx="23">
                  <c:v>17.399999999999999</c:v>
                </c:pt>
                <c:pt idx="24">
                  <c:v>31.4</c:v>
                </c:pt>
                <c:pt idx="25">
                  <c:v>27.8</c:v>
                </c:pt>
                <c:pt idx="26">
                  <c:v>11.6</c:v>
                </c:pt>
                <c:pt idx="27">
                  <c:v>0</c:v>
                </c:pt>
                <c:pt idx="28">
                  <c:v>0</c:v>
                </c:pt>
                <c:pt idx="29">
                  <c:v>2.8</c:v>
                </c:pt>
                <c:pt idx="30">
                  <c:v>9</c:v>
                </c:pt>
                <c:pt idx="31">
                  <c:v>13.1</c:v>
                </c:pt>
                <c:pt idx="32">
                  <c:v>21.4</c:v>
                </c:pt>
                <c:pt idx="33">
                  <c:v>0</c:v>
                </c:pt>
                <c:pt idx="34">
                  <c:v>48.7</c:v>
                </c:pt>
                <c:pt idx="35">
                  <c:v>7.7</c:v>
                </c:pt>
                <c:pt idx="36">
                  <c:v>27.8</c:v>
                </c:pt>
                <c:pt idx="37">
                  <c:v>19</c:v>
                </c:pt>
                <c:pt idx="38">
                  <c:v>0</c:v>
                </c:pt>
                <c:pt idx="39">
                  <c:v>5.7</c:v>
                </c:pt>
                <c:pt idx="40">
                  <c:v>11.9</c:v>
                </c:pt>
                <c:pt idx="41">
                  <c:v>3.8</c:v>
                </c:pt>
                <c:pt idx="42">
                  <c:v>31.6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5.0999999999999996</c:v>
                </c:pt>
                <c:pt idx="47">
                  <c:v>0</c:v>
                </c:pt>
                <c:pt idx="48">
                  <c:v>4.2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23.4</c:v>
                </c:pt>
                <c:pt idx="53">
                  <c:v>5.2</c:v>
                </c:pt>
                <c:pt idx="54">
                  <c:v>7</c:v>
                </c:pt>
                <c:pt idx="55">
                  <c:v>5.3</c:v>
                </c:pt>
                <c:pt idx="56">
                  <c:v>18.5</c:v>
                </c:pt>
                <c:pt idx="57">
                  <c:v>2.8</c:v>
                </c:pt>
                <c:pt idx="58">
                  <c:v>0</c:v>
                </c:pt>
                <c:pt idx="59">
                  <c:v>5.4</c:v>
                </c:pt>
                <c:pt idx="60">
                  <c:v>0</c:v>
                </c:pt>
                <c:pt idx="61">
                  <c:v>0</c:v>
                </c:pt>
                <c:pt idx="62">
                  <c:v>17.8</c:v>
                </c:pt>
                <c:pt idx="63">
                  <c:v>15.9</c:v>
                </c:pt>
                <c:pt idx="64">
                  <c:v>16.100000000000001</c:v>
                </c:pt>
                <c:pt idx="65">
                  <c:v>4.8</c:v>
                </c:pt>
                <c:pt idx="66">
                  <c:v>17.100000000000001</c:v>
                </c:pt>
                <c:pt idx="67">
                  <c:v>2.7</c:v>
                </c:pt>
                <c:pt idx="68">
                  <c:v>17.8</c:v>
                </c:pt>
                <c:pt idx="69">
                  <c:v>6.8</c:v>
                </c:pt>
                <c:pt idx="70">
                  <c:v>8.6999999999999993</c:v>
                </c:pt>
                <c:pt idx="71">
                  <c:v>30.5</c:v>
                </c:pt>
                <c:pt idx="72">
                  <c:v>8</c:v>
                </c:pt>
                <c:pt idx="73">
                  <c:v>0</c:v>
                </c:pt>
                <c:pt idx="74">
                  <c:v>3.8</c:v>
                </c:pt>
                <c:pt idx="75">
                  <c:v>4.5999999999999996</c:v>
                </c:pt>
                <c:pt idx="76">
                  <c:v>12.8</c:v>
                </c:pt>
                <c:pt idx="77">
                  <c:v>3.6</c:v>
                </c:pt>
                <c:pt idx="78">
                  <c:v>0</c:v>
                </c:pt>
                <c:pt idx="79">
                  <c:v>0</c:v>
                </c:pt>
                <c:pt idx="80">
                  <c:v>51</c:v>
                </c:pt>
                <c:pt idx="81">
                  <c:v>0</c:v>
                </c:pt>
                <c:pt idx="82">
                  <c:v>6.3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46</c:v>
                </c:pt>
                <c:pt idx="87">
                  <c:v>5.3</c:v>
                </c:pt>
                <c:pt idx="88">
                  <c:v>0</c:v>
                </c:pt>
                <c:pt idx="89">
                  <c:v>8.4</c:v>
                </c:pt>
                <c:pt idx="90">
                  <c:v>38.4</c:v>
                </c:pt>
                <c:pt idx="91">
                  <c:v>0</c:v>
                </c:pt>
                <c:pt idx="92">
                  <c:v>4.7</c:v>
                </c:pt>
                <c:pt idx="93">
                  <c:v>0</c:v>
                </c:pt>
                <c:pt idx="94">
                  <c:v>0</c:v>
                </c:pt>
                <c:pt idx="95">
                  <c:v>4.8</c:v>
                </c:pt>
                <c:pt idx="96">
                  <c:v>4.8</c:v>
                </c:pt>
                <c:pt idx="97">
                  <c:v>27.8</c:v>
                </c:pt>
                <c:pt idx="98">
                  <c:v>0</c:v>
                </c:pt>
                <c:pt idx="99">
                  <c:v>3.2</c:v>
                </c:pt>
                <c:pt idx="100">
                  <c:v>0</c:v>
                </c:pt>
                <c:pt idx="101">
                  <c:v>8.3000000000000007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16.3</c:v>
                </c:pt>
                <c:pt idx="106">
                  <c:v>6.1</c:v>
                </c:pt>
                <c:pt idx="107">
                  <c:v>0</c:v>
                </c:pt>
                <c:pt idx="108">
                  <c:v>16.600000000000001</c:v>
                </c:pt>
                <c:pt idx="109">
                  <c:v>5.9</c:v>
                </c:pt>
                <c:pt idx="110">
                  <c:v>0</c:v>
                </c:pt>
                <c:pt idx="111">
                  <c:v>45</c:v>
                </c:pt>
                <c:pt idx="112">
                  <c:v>0</c:v>
                </c:pt>
                <c:pt idx="113">
                  <c:v>18.7</c:v>
                </c:pt>
                <c:pt idx="114">
                  <c:v>0</c:v>
                </c:pt>
                <c:pt idx="115">
                  <c:v>0</c:v>
                </c:pt>
                <c:pt idx="116">
                  <c:v>13.3</c:v>
                </c:pt>
                <c:pt idx="117">
                  <c:v>0</c:v>
                </c:pt>
                <c:pt idx="118">
                  <c:v>0</c:v>
                </c:pt>
                <c:pt idx="119">
                  <c:v>37.9</c:v>
                </c:pt>
                <c:pt idx="120">
                  <c:v>19.600000000000001</c:v>
                </c:pt>
                <c:pt idx="121">
                  <c:v>12.9</c:v>
                </c:pt>
                <c:pt idx="122">
                  <c:v>4.9000000000000004</c:v>
                </c:pt>
                <c:pt idx="123">
                  <c:v>2.9</c:v>
                </c:pt>
                <c:pt idx="124">
                  <c:v>0</c:v>
                </c:pt>
                <c:pt idx="125">
                  <c:v>23</c:v>
                </c:pt>
                <c:pt idx="126">
                  <c:v>0</c:v>
                </c:pt>
                <c:pt idx="127">
                  <c:v>6.6</c:v>
                </c:pt>
                <c:pt idx="128">
                  <c:v>0</c:v>
                </c:pt>
                <c:pt idx="129">
                  <c:v>21.9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7.2</c:v>
                </c:pt>
                <c:pt idx="134">
                  <c:v>13.9</c:v>
                </c:pt>
                <c:pt idx="135" formatCode="General">
                  <c:v>0</c:v>
                </c:pt>
                <c:pt idx="136" formatCode="General">
                  <c:v>6.3</c:v>
                </c:pt>
                <c:pt idx="137" formatCode="General">
                  <c:v>0</c:v>
                </c:pt>
                <c:pt idx="138" formatCode="General">
                  <c:v>16.8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3</c:v>
                </c:pt>
                <c:pt idx="144" formatCode="General">
                  <c:v>18.2</c:v>
                </c:pt>
                <c:pt idx="145" formatCode="General">
                  <c:v>13.5</c:v>
                </c:pt>
                <c:pt idx="146" formatCode="General">
                  <c:v>6.6</c:v>
                </c:pt>
                <c:pt idx="147" formatCode="General">
                  <c:v>33.299999999999997</c:v>
                </c:pt>
                <c:pt idx="148" formatCode="General">
                  <c:v>35.299999999999997</c:v>
                </c:pt>
                <c:pt idx="149" formatCode="General">
                  <c:v>6.4</c:v>
                </c:pt>
                <c:pt idx="150" formatCode="General">
                  <c:v>7.7</c:v>
                </c:pt>
                <c:pt idx="151" formatCode="General">
                  <c:v>0</c:v>
                </c:pt>
                <c:pt idx="152" formatCode="General">
                  <c:v>2.5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48.7</c:v>
                </c:pt>
                <c:pt idx="156" formatCode="General">
                  <c:v>22.9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 formatCode="General">
                  <c:v>4.7</c:v>
                </c:pt>
                <c:pt idx="161" formatCode="General">
                  <c:v>19.399999999999999</c:v>
                </c:pt>
                <c:pt idx="162" formatCode="General">
                  <c:v>4.9000000000000004</c:v>
                </c:pt>
                <c:pt idx="163" formatCode="General">
                  <c:v>0</c:v>
                </c:pt>
                <c:pt idx="164" formatCode="General">
                  <c:v>0</c:v>
                </c:pt>
                <c:pt idx="165" formatCode="General">
                  <c:v>0</c:v>
                </c:pt>
                <c:pt idx="166" formatCode="General">
                  <c:v>0</c:v>
                </c:pt>
                <c:pt idx="167" formatCode="General">
                  <c:v>0</c:v>
                </c:pt>
                <c:pt idx="168" formatCode="General">
                  <c:v>11.2</c:v>
                </c:pt>
                <c:pt idx="169" formatCode="General">
                  <c:v>16.2</c:v>
                </c:pt>
                <c:pt idx="170" formatCode="General">
                  <c:v>9.9</c:v>
                </c:pt>
                <c:pt idx="171" formatCode="General">
                  <c:v>0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 formatCode="General">
                  <c:v>0</c:v>
                </c:pt>
                <c:pt idx="176" formatCode="General">
                  <c:v>0</c:v>
                </c:pt>
                <c:pt idx="177" formatCode="General">
                  <c:v>3.2</c:v>
                </c:pt>
                <c:pt idx="178" formatCode="General">
                  <c:v>0</c:v>
                </c:pt>
                <c:pt idx="179" formatCode="General">
                  <c:v>4.0999999999999996</c:v>
                </c:pt>
                <c:pt idx="180" formatCode="General">
                  <c:v>21.6</c:v>
                </c:pt>
                <c:pt idx="181" formatCode="General">
                  <c:v>30.1</c:v>
                </c:pt>
              </c:numCache>
            </c:numRef>
          </c:xVal>
          <c:yVal>
            <c:numRef>
              <c:f>HGR!$AI$5:$AI$186</c:f>
              <c:numCache>
                <c:formatCode>General</c:formatCode>
                <c:ptCount val="182"/>
                <c:pt idx="10">
                  <c:v>1</c:v>
                </c:pt>
                <c:pt idx="11">
                  <c:v>0.9475268</c:v>
                </c:pt>
                <c:pt idx="17">
                  <c:v>0.75571587499999993</c:v>
                </c:pt>
                <c:pt idx="27">
                  <c:v>0.97227724999999998</c:v>
                </c:pt>
                <c:pt idx="28">
                  <c:v>1</c:v>
                </c:pt>
                <c:pt idx="29">
                  <c:v>0.94999719999999999</c:v>
                </c:pt>
                <c:pt idx="38">
                  <c:v>1</c:v>
                </c:pt>
                <c:pt idx="41">
                  <c:v>1</c:v>
                </c:pt>
                <c:pt idx="45">
                  <c:v>1</c:v>
                </c:pt>
                <c:pt idx="46">
                  <c:v>0.77853245000000004</c:v>
                </c:pt>
                <c:pt idx="49">
                  <c:v>0.97686094999999995</c:v>
                </c:pt>
                <c:pt idx="50">
                  <c:v>1</c:v>
                </c:pt>
                <c:pt idx="51">
                  <c:v>0.88791170000000008</c:v>
                </c:pt>
                <c:pt idx="57">
                  <c:v>0.99889824999999999</c:v>
                </c:pt>
                <c:pt idx="58">
                  <c:v>1</c:v>
                </c:pt>
                <c:pt idx="60">
                  <c:v>0.89979520000000002</c:v>
                </c:pt>
                <c:pt idx="61">
                  <c:v>1</c:v>
                </c:pt>
                <c:pt idx="65">
                  <c:v>0.73024257500000012</c:v>
                </c:pt>
                <c:pt idx="75">
                  <c:v>0.80355082784528664</c:v>
                </c:pt>
                <c:pt idx="83">
                  <c:v>0.90376817500000006</c:v>
                </c:pt>
                <c:pt idx="84">
                  <c:v>0.97694559999999997</c:v>
                </c:pt>
                <c:pt idx="85">
                  <c:v>0.90250422499999994</c:v>
                </c:pt>
                <c:pt idx="93">
                  <c:v>0.99914340000000001</c:v>
                </c:pt>
                <c:pt idx="94">
                  <c:v>1</c:v>
                </c:pt>
                <c:pt idx="99">
                  <c:v>1</c:v>
                </c:pt>
                <c:pt idx="102">
                  <c:v>0.97116207500000007</c:v>
                </c:pt>
                <c:pt idx="103">
                  <c:v>0.95488379999999995</c:v>
                </c:pt>
                <c:pt idx="104">
                  <c:v>0.9352119000000001</c:v>
                </c:pt>
                <c:pt idx="107">
                  <c:v>1</c:v>
                </c:pt>
                <c:pt idx="110">
                  <c:v>0.96206647499999998</c:v>
                </c:pt>
                <c:pt idx="112">
                  <c:v>0.99600480000000002</c:v>
                </c:pt>
                <c:pt idx="114">
                  <c:v>1</c:v>
                </c:pt>
                <c:pt idx="117">
                  <c:v>0.91769897499999997</c:v>
                </c:pt>
                <c:pt idx="124">
                  <c:v>1</c:v>
                </c:pt>
                <c:pt idx="126">
                  <c:v>1</c:v>
                </c:pt>
                <c:pt idx="128">
                  <c:v>0.85850249999999995</c:v>
                </c:pt>
                <c:pt idx="130">
                  <c:v>0.89262727499999994</c:v>
                </c:pt>
                <c:pt idx="131">
                  <c:v>0.89448087499999995</c:v>
                </c:pt>
                <c:pt idx="137">
                  <c:v>1</c:v>
                </c:pt>
                <c:pt idx="139">
                  <c:v>1</c:v>
                </c:pt>
                <c:pt idx="140">
                  <c:v>0.97205554999999999</c:v>
                </c:pt>
                <c:pt idx="141">
                  <c:v>0.83937130000000004</c:v>
                </c:pt>
                <c:pt idx="152">
                  <c:v>1</c:v>
                </c:pt>
                <c:pt idx="153">
                  <c:v>1</c:v>
                </c:pt>
                <c:pt idx="154">
                  <c:v>0.89867957500000006</c:v>
                </c:pt>
                <c:pt idx="158">
                  <c:v>0.62686622500000011</c:v>
                </c:pt>
                <c:pt idx="159">
                  <c:v>0.88981789999999994</c:v>
                </c:pt>
                <c:pt idx="165">
                  <c:v>0.76343432499999997</c:v>
                </c:pt>
                <c:pt idx="166">
                  <c:v>0.87582437499999999</c:v>
                </c:pt>
                <c:pt idx="171">
                  <c:v>1</c:v>
                </c:pt>
                <c:pt idx="174">
                  <c:v>1</c:v>
                </c:pt>
                <c:pt idx="175">
                  <c:v>0.60867579999999999</c:v>
                </c:pt>
                <c:pt idx="17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8E-4327-BB43-B08B99878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031888"/>
        <c:axId val="868392080"/>
      </c:scatterChart>
      <c:valAx>
        <c:axId val="93303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Prevelance of undernourishment (%)</a:t>
                </a:r>
              </a:p>
            </c:rich>
          </c:tx>
          <c:layout>
            <c:manualLayout>
              <c:xMode val="edge"/>
              <c:yMode val="edge"/>
              <c:x val="0.31691775335237199"/>
              <c:y val="0.928441900142426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92080"/>
        <c:crosses val="autoZero"/>
        <c:crossBetween val="midCat"/>
      </c:valAx>
      <c:valAx>
        <c:axId val="8683920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 Transformation Index (0-1)</a:t>
                </a:r>
              </a:p>
            </c:rich>
          </c:tx>
          <c:layout>
            <c:manualLayout>
              <c:xMode val="edge"/>
              <c:yMode val="edge"/>
              <c:x val="1.9230769230769232E-2"/>
              <c:y val="0.172990303295421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31888"/>
        <c:crosses val="autoZero"/>
        <c:crossBetween val="midCat"/>
        <c:majorUnit val="0.2"/>
      </c:valAx>
    </c:plotArea>
    <c:legend>
      <c:legendPos val="r"/>
      <c:legendEntry>
        <c:idx val="0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83060571973957797"/>
          <c:y val="6.3935179744323001E-2"/>
          <c:w val="0.10888714847119527"/>
          <c:h val="0.25772495193062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21178347354149"/>
          <c:y val="5.4142481151866755E-2"/>
          <c:w val="0.71607922611690489"/>
          <c:h val="0.73330739248338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'A3'!$W$10</c:f>
              <c:strCache>
                <c:ptCount val="1"/>
                <c:pt idx="0">
                  <c:v>Value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65000"/>
                </a:schemeClr>
              </a:solidFill>
              <a:ln w="6350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dash"/>
              </a:ln>
              <a:effectLst/>
            </c:spPr>
            <c:trendlineType val="power"/>
            <c:dispRSqr val="0"/>
            <c:dispEq val="0"/>
          </c:trendline>
          <c:xVal>
            <c:numRef>
              <c:f>'A3'!$V$11:$V$192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'A3'!$W$11:$W$192</c:f>
              <c:numCache>
                <c:formatCode>#,##0</c:formatCode>
                <c:ptCount val="182"/>
                <c:pt idx="0">
                  <c:v>7.4134580000000003</c:v>
                </c:pt>
                <c:pt idx="1">
                  <c:v>7.5242469999999999</c:v>
                </c:pt>
                <c:pt idx="2">
                  <c:v>8.624708</c:v>
                </c:pt>
                <c:pt idx="3">
                  <c:v>10.74239</c:v>
                </c:pt>
                <c:pt idx="4">
                  <c:v>10.03703</c:v>
                </c:pt>
                <c:pt idx="5">
                  <c:v>7.6320139999999999</c:v>
                </c:pt>
                <c:pt idx="6">
                  <c:v>11.61787</c:v>
                </c:pt>
                <c:pt idx="7">
                  <c:v>10.234590000000001</c:v>
                </c:pt>
                <c:pt idx="8">
                  <c:v>7.7270310000000002</c:v>
                </c:pt>
                <c:pt idx="9">
                  <c:v>5.5879200000000004</c:v>
                </c:pt>
                <c:pt idx="10">
                  <c:v>11.04495</c:v>
                </c:pt>
                <c:pt idx="11">
                  <c:v>8.0917750000000002</c:v>
                </c:pt>
                <c:pt idx="12">
                  <c:v>6.2624740000000001</c:v>
                </c:pt>
                <c:pt idx="13">
                  <c:v>7.3352529999999998</c:v>
                </c:pt>
                <c:pt idx="14">
                  <c:v>9.6591389999999997</c:v>
                </c:pt>
                <c:pt idx="15">
                  <c:v>9.6237329999999996</c:v>
                </c:pt>
                <c:pt idx="16">
                  <c:v>9.0079469999999997</c:v>
                </c:pt>
                <c:pt idx="17">
                  <c:v>8.7463540000000002</c:v>
                </c:pt>
                <c:pt idx="18">
                  <c:v>8.8679070000000007</c:v>
                </c:pt>
                <c:pt idx="19">
                  <c:v>9.0711670000000009</c:v>
                </c:pt>
                <c:pt idx="20">
                  <c:v>8.0003250000000001</c:v>
                </c:pt>
                <c:pt idx="21">
                  <c:v>9.2307419999999993</c:v>
                </c:pt>
                <c:pt idx="22">
                  <c:v>9.8983270000000001</c:v>
                </c:pt>
                <c:pt idx="23">
                  <c:v>10.995290000000001</c:v>
                </c:pt>
                <c:pt idx="24">
                  <c:v>7.3671610000000003</c:v>
                </c:pt>
                <c:pt idx="25">
                  <c:v>7.5822940000000001</c:v>
                </c:pt>
                <c:pt idx="26">
                  <c:v>6.2323009999999996</c:v>
                </c:pt>
                <c:pt idx="27">
                  <c:v>11.65376</c:v>
                </c:pt>
                <c:pt idx="28">
                  <c:v>10.50109</c:v>
                </c:pt>
                <c:pt idx="29">
                  <c:v>9.7797210000000003</c:v>
                </c:pt>
                <c:pt idx="30">
                  <c:v>8.8586039999999997</c:v>
                </c:pt>
                <c:pt idx="31">
                  <c:v>7.8981250000000003</c:v>
                </c:pt>
                <c:pt idx="32">
                  <c:v>7.2711499999999996</c:v>
                </c:pt>
                <c:pt idx="33">
                  <c:v>6.0996560000000004</c:v>
                </c:pt>
                <c:pt idx="34">
                  <c:v>7.2940040000000002</c:v>
                </c:pt>
                <c:pt idx="35">
                  <c:v>8.6793770000000006</c:v>
                </c:pt>
                <c:pt idx="36">
                  <c:v>8.6391229999999997</c:v>
                </c:pt>
                <c:pt idx="37">
                  <c:v>8.3362700000000007</c:v>
                </c:pt>
                <c:pt idx="38">
                  <c:v>9.1433839999999993</c:v>
                </c:pt>
                <c:pt idx="39">
                  <c:v>7.7863680000000004</c:v>
                </c:pt>
                <c:pt idx="40">
                  <c:v>10.05513</c:v>
                </c:pt>
                <c:pt idx="41">
                  <c:v>10.408860000000001</c:v>
                </c:pt>
                <c:pt idx="42">
                  <c:v>10.76749</c:v>
                </c:pt>
                <c:pt idx="43">
                  <c:v>10.24921</c:v>
                </c:pt>
                <c:pt idx="44">
                  <c:v>10.73502</c:v>
                </c:pt>
                <c:pt idx="45">
                  <c:v>9.5036769999999997</c:v>
                </c:pt>
                <c:pt idx="46">
                  <c:v>9.8915129999999998</c:v>
                </c:pt>
                <c:pt idx="47">
                  <c:v>8.2862709999999993</c:v>
                </c:pt>
                <c:pt idx="48">
                  <c:v>8.9759890000000002</c:v>
                </c:pt>
                <c:pt idx="49">
                  <c:v>6.0063180000000003</c:v>
                </c:pt>
                <c:pt idx="50">
                  <c:v>10.67844</c:v>
                </c:pt>
                <c:pt idx="51">
                  <c:v>10.232519999999999</c:v>
                </c:pt>
                <c:pt idx="52">
                  <c:v>6.7220329999999997</c:v>
                </c:pt>
                <c:pt idx="53">
                  <c:v>10.93477</c:v>
                </c:pt>
                <c:pt idx="54">
                  <c:v>8.2997639999999997</c:v>
                </c:pt>
                <c:pt idx="55">
                  <c:v>10.78032</c:v>
                </c:pt>
                <c:pt idx="56">
                  <c:v>8.79453</c:v>
                </c:pt>
                <c:pt idx="57">
                  <c:v>10.722899999999999</c:v>
                </c:pt>
                <c:pt idx="58">
                  <c:v>7.5652619999999997</c:v>
                </c:pt>
                <c:pt idx="59">
                  <c:v>7.8423020000000001</c:v>
                </c:pt>
                <c:pt idx="60">
                  <c:v>7.0366960000000001</c:v>
                </c:pt>
                <c:pt idx="61">
                  <c:v>6.8206119999999997</c:v>
                </c:pt>
                <c:pt idx="62">
                  <c:v>7.4991940000000001</c:v>
                </c:pt>
                <c:pt idx="63">
                  <c:v>6.7495659999999997</c:v>
                </c:pt>
                <c:pt idx="64">
                  <c:v>9.7141789999999997</c:v>
                </c:pt>
                <c:pt idx="65">
                  <c:v>8.1841329999999992</c:v>
                </c:pt>
                <c:pt idx="66">
                  <c:v>10.50187</c:v>
                </c:pt>
                <c:pt idx="67">
                  <c:v>10.07438</c:v>
                </c:pt>
                <c:pt idx="68">
                  <c:v>7.9347009999999996</c:v>
                </c:pt>
                <c:pt idx="69">
                  <c:v>9.6915990000000001</c:v>
                </c:pt>
                <c:pt idx="70">
                  <c:v>7.073639</c:v>
                </c:pt>
                <c:pt idx="71">
                  <c:v>10.051500000000001</c:v>
                </c:pt>
                <c:pt idx="72">
                  <c:v>8.2205619999999993</c:v>
                </c:pt>
                <c:pt idx="73">
                  <c:v>7.6455440000000001</c:v>
                </c:pt>
                <c:pt idx="74">
                  <c:v>10.428850000000001</c:v>
                </c:pt>
                <c:pt idx="75">
                  <c:v>9.4562849999999994</c:v>
                </c:pt>
                <c:pt idx="76">
                  <c:v>9.6054099999999991</c:v>
                </c:pt>
                <c:pt idx="77">
                  <c:v>11.87201</c:v>
                </c:pt>
                <c:pt idx="78">
                  <c:v>11.904339999999999</c:v>
                </c:pt>
                <c:pt idx="79">
                  <c:v>10.53032</c:v>
                </c:pt>
                <c:pt idx="80">
                  <c:v>8.4887739999999994</c:v>
                </c:pt>
                <c:pt idx="81">
                  <c:v>10.14115</c:v>
                </c:pt>
                <c:pt idx="82">
                  <c:v>9.8428319999999996</c:v>
                </c:pt>
                <c:pt idx="83">
                  <c:v>9.0963700000000003</c:v>
                </c:pt>
                <c:pt idx="84">
                  <c:v>7.6249479999999998</c:v>
                </c:pt>
                <c:pt idx="85">
                  <c:v>7.3067719999999996</c:v>
                </c:pt>
                <c:pt idx="86">
                  <c:v>7.3348769999999996</c:v>
                </c:pt>
                <c:pt idx="87">
                  <c:v>9.8882840000000005</c:v>
                </c:pt>
                <c:pt idx="88">
                  <c:v>9.4372050000000005</c:v>
                </c:pt>
                <c:pt idx="89">
                  <c:v>7.2827270000000004</c:v>
                </c:pt>
                <c:pt idx="90">
                  <c:v>10.53669</c:v>
                </c:pt>
                <c:pt idx="91">
                  <c:v>7.2739900000000004</c:v>
                </c:pt>
                <c:pt idx="92">
                  <c:v>8.9659189999999995</c:v>
                </c:pt>
                <c:pt idx="93">
                  <c:v>8.432302</c:v>
                </c:pt>
                <c:pt idx="94">
                  <c:v>8.0743449999999992</c:v>
                </c:pt>
                <c:pt idx="95">
                  <c:v>6.2323230000000001</c:v>
                </c:pt>
                <c:pt idx="96">
                  <c:v>9.9086759999999998</c:v>
                </c:pt>
                <c:pt idx="97">
                  <c:v>10.47293</c:v>
                </c:pt>
                <c:pt idx="98">
                  <c:v>9.8043370000000003</c:v>
                </c:pt>
                <c:pt idx="99">
                  <c:v>8.4619049999999998</c:v>
                </c:pt>
                <c:pt idx="100">
                  <c:v>7.2397689999999999</c:v>
                </c:pt>
                <c:pt idx="101">
                  <c:v>5.6972800000000001</c:v>
                </c:pt>
                <c:pt idx="102">
                  <c:v>9.5320590000000003</c:v>
                </c:pt>
                <c:pt idx="103">
                  <c:v>8.6865269999999999</c:v>
                </c:pt>
                <c:pt idx="104">
                  <c:v>9.2188649999999992</c:v>
                </c:pt>
                <c:pt idx="105">
                  <c:v>7.1311790000000004</c:v>
                </c:pt>
                <c:pt idx="106">
                  <c:v>11.211209999999999</c:v>
                </c:pt>
                <c:pt idx="107">
                  <c:v>7.5106900000000003</c:v>
                </c:pt>
                <c:pt idx="108">
                  <c:v>9.8685670000000005</c:v>
                </c:pt>
                <c:pt idx="109">
                  <c:v>8.6740100000000009</c:v>
                </c:pt>
                <c:pt idx="110">
                  <c:v>6.1975030000000002</c:v>
                </c:pt>
                <c:pt idx="111">
                  <c:v>8.4890249999999998</c:v>
                </c:pt>
                <c:pt idx="112">
                  <c:v>9.6019629999999996</c:v>
                </c:pt>
                <c:pt idx="113">
                  <c:v>6.3295440000000003</c:v>
                </c:pt>
                <c:pt idx="114">
                  <c:v>9.6206390000000006</c:v>
                </c:pt>
                <c:pt idx="115">
                  <c:v>8.5703779999999998</c:v>
                </c:pt>
                <c:pt idx="116">
                  <c:v>11.915150000000001</c:v>
                </c:pt>
                <c:pt idx="117">
                  <c:v>6.5040139999999997</c:v>
                </c:pt>
                <c:pt idx="118">
                  <c:v>8.4398719999999994</c:v>
                </c:pt>
                <c:pt idx="119">
                  <c:v>8.0754590000000004</c:v>
                </c:pt>
                <c:pt idx="120">
                  <c:v>11.11201</c:v>
                </c:pt>
                <c:pt idx="121">
                  <c:v>11.472580000000001</c:v>
                </c:pt>
                <c:pt idx="122">
                  <c:v>7.3982599999999996</c:v>
                </c:pt>
                <c:pt idx="123">
                  <c:v>10.79801</c:v>
                </c:pt>
                <c:pt idx="124">
                  <c:v>9.8282279999999993</c:v>
                </c:pt>
                <c:pt idx="125">
                  <c:v>7.9970819999999998</c:v>
                </c:pt>
                <c:pt idx="126">
                  <c:v>8.8479220000000005</c:v>
                </c:pt>
                <c:pt idx="127">
                  <c:v>8.162998</c:v>
                </c:pt>
                <c:pt idx="128">
                  <c:v>8.1257359999999998</c:v>
                </c:pt>
                <c:pt idx="129">
                  <c:v>8.9690390000000004</c:v>
                </c:pt>
                <c:pt idx="130">
                  <c:v>8.8809310000000004</c:v>
                </c:pt>
                <c:pt idx="131">
                  <c:v>10.732519999999999</c:v>
                </c:pt>
                <c:pt idx="132">
                  <c:v>9.7612059999999996</c:v>
                </c:pt>
                <c:pt idx="133">
                  <c:v>8.6093159999999997</c:v>
                </c:pt>
                <c:pt idx="134">
                  <c:v>9.613092</c:v>
                </c:pt>
                <c:pt idx="135">
                  <c:v>11.154909999999999</c:v>
                </c:pt>
                <c:pt idx="136">
                  <c:v>9.8399110000000007</c:v>
                </c:pt>
                <c:pt idx="137">
                  <c:v>8.8055889999999994</c:v>
                </c:pt>
                <c:pt idx="138">
                  <c:v>9.5309240000000006</c:v>
                </c:pt>
                <c:pt idx="139">
                  <c:v>7.0691829999999998</c:v>
                </c:pt>
                <c:pt idx="140">
                  <c:v>10.87776</c:v>
                </c:pt>
                <c:pt idx="141">
                  <c:v>8.8100989999999992</c:v>
                </c:pt>
                <c:pt idx="142">
                  <c:v>8.1699190000000002</c:v>
                </c:pt>
                <c:pt idx="143">
                  <c:v>10.35934</c:v>
                </c:pt>
                <c:pt idx="144">
                  <c:v>8.1244160000000001</c:v>
                </c:pt>
                <c:pt idx="145">
                  <c:v>7.8934240000000004</c:v>
                </c:pt>
                <c:pt idx="146">
                  <c:v>8.163043</c:v>
                </c:pt>
                <c:pt idx="147">
                  <c:v>8.9175599999999999</c:v>
                </c:pt>
                <c:pt idx="148">
                  <c:v>8.7058719999999994</c:v>
                </c:pt>
                <c:pt idx="149">
                  <c:v>4.5162139999999997</c:v>
                </c:pt>
                <c:pt idx="150">
                  <c:v>8.1721609999999991</c:v>
                </c:pt>
                <c:pt idx="151">
                  <c:v>9.7896680000000007</c:v>
                </c:pt>
                <c:pt idx="152">
                  <c:v>10.049390000000001</c:v>
                </c:pt>
                <c:pt idx="153">
                  <c:v>10.029299999999999</c:v>
                </c:pt>
                <c:pt idx="154">
                  <c:v>11.142250000000001</c:v>
                </c:pt>
                <c:pt idx="155">
                  <c:v>9.0295229999999993</c:v>
                </c:pt>
                <c:pt idx="156">
                  <c:v>8.9878610000000005</c:v>
                </c:pt>
                <c:pt idx="157">
                  <c:v>7.5022690000000001</c:v>
                </c:pt>
                <c:pt idx="158">
                  <c:v>7.4318140000000001</c:v>
                </c:pt>
                <c:pt idx="159">
                  <c:v>8.0104310000000005</c:v>
                </c:pt>
                <c:pt idx="160">
                  <c:v>7.7581129999999998</c:v>
                </c:pt>
                <c:pt idx="161">
                  <c:v>9.0845459999999996</c:v>
                </c:pt>
                <c:pt idx="162">
                  <c:v>7.2865840000000004</c:v>
                </c:pt>
                <c:pt idx="163">
                  <c:v>8.8977059999999994</c:v>
                </c:pt>
                <c:pt idx="164">
                  <c:v>9.8058259999999997</c:v>
                </c:pt>
                <c:pt idx="165">
                  <c:v>9.1400299999999994</c:v>
                </c:pt>
                <c:pt idx="166">
                  <c:v>9.4737760000000009</c:v>
                </c:pt>
                <c:pt idx="167">
                  <c:v>6.8394279999999998</c:v>
                </c:pt>
                <c:pt idx="168">
                  <c:v>6.6170999999999998</c:v>
                </c:pt>
                <c:pt idx="169">
                  <c:v>8.4460309999999996</c:v>
                </c:pt>
                <c:pt idx="170">
                  <c:v>10.42559</c:v>
                </c:pt>
                <c:pt idx="171">
                  <c:v>11.206189999999999</c:v>
                </c:pt>
                <c:pt idx="172">
                  <c:v>9.0970040000000001</c:v>
                </c:pt>
                <c:pt idx="173">
                  <c:v>9.1916840000000004</c:v>
                </c:pt>
                <c:pt idx="174">
                  <c:v>8.5539310000000004</c:v>
                </c:pt>
                <c:pt idx="175">
                  <c:v>7.8813490000000002</c:v>
                </c:pt>
                <c:pt idx="176">
                  <c:v>8.1182569999999998</c:v>
                </c:pt>
                <c:pt idx="177">
                  <c:v>8.52163</c:v>
                </c:pt>
                <c:pt idx="178">
                  <c:v>7.7394499999999997</c:v>
                </c:pt>
                <c:pt idx="179">
                  <c:v>7.9740169999999999</c:v>
                </c:pt>
                <c:pt idx="180">
                  <c:v>5.8644889999999998</c:v>
                </c:pt>
                <c:pt idx="181">
                  <c:v>6.6291200000000003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C9-4FA1-BC18-C280DFB0A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477192"/>
        <c:axId val="592477912"/>
      </c:scatterChart>
      <c:valAx>
        <c:axId val="592477192"/>
        <c:scaling>
          <c:logBase val="10"/>
          <c:orientation val="minMax"/>
          <c:max val="250000"/>
          <c:min val="2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Total GDP per capita (US$ 2015 prices)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912"/>
        <c:crosses val="autoZero"/>
        <c:crossBetween val="midCat"/>
      </c:valAx>
      <c:valAx>
        <c:axId val="592477912"/>
        <c:scaling>
          <c:orientation val="minMax"/>
          <c:min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Log ag. GDP per capita (US$ 2015 prices)</a:t>
                </a:r>
              </a:p>
            </c:rich>
          </c:tx>
          <c:layout>
            <c:manualLayout>
              <c:xMode val="edge"/>
              <c:yMode val="edge"/>
              <c:x val="2.4763049318367748E-2"/>
              <c:y val="6.911867124972241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509703040551485"/>
          <c:y val="0.22513656381187647"/>
          <c:w val="0.62989344114761447"/>
          <c:h val="0.749186498746480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ATI!$DD$14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20-4DE7-9C44-A5E0F61F7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ATI!$DC$49:$DC$68</c:f>
              <c:strCache>
                <c:ptCount val="20"/>
                <c:pt idx="0">
                  <c:v>Bangladesh</c:v>
                </c:pt>
                <c:pt idx="1">
                  <c:v>Guatemala</c:v>
                </c:pt>
                <c:pt idx="2">
                  <c:v>Ghana</c:v>
                </c:pt>
                <c:pt idx="3">
                  <c:v>Honduras</c:v>
                </c:pt>
                <c:pt idx="4">
                  <c:v>Senegal</c:v>
                </c:pt>
                <c:pt idx="5">
                  <c:v>Malawi</c:v>
                </c:pt>
                <c:pt idx="6">
                  <c:v>Nepal</c:v>
                </c:pt>
                <c:pt idx="7">
                  <c:v>Ethiopia</c:v>
                </c:pt>
                <c:pt idx="8">
                  <c:v>Nigeria</c:v>
                </c:pt>
                <c:pt idx="9">
                  <c:v>Rwanda</c:v>
                </c:pt>
                <c:pt idx="10">
                  <c:v>Zambia</c:v>
                </c:pt>
                <c:pt idx="11">
                  <c:v>Kenya</c:v>
                </c:pt>
                <c:pt idx="12">
                  <c:v>Uganda</c:v>
                </c:pt>
                <c:pt idx="13">
                  <c:v>DRC</c:v>
                </c:pt>
                <c:pt idx="14">
                  <c:v>Madagascar</c:v>
                </c:pt>
                <c:pt idx="15">
                  <c:v>Tanzania</c:v>
                </c:pt>
                <c:pt idx="16">
                  <c:v>Mali</c:v>
                </c:pt>
                <c:pt idx="17">
                  <c:v>Liberia</c:v>
                </c:pt>
                <c:pt idx="18">
                  <c:v>Mozambique</c:v>
                </c:pt>
                <c:pt idx="19">
                  <c:v>Niger</c:v>
                </c:pt>
              </c:strCache>
            </c:strRef>
          </c:cat>
          <c:val>
            <c:numRef>
              <c:f>ATI!$DD$49:$DD$68</c:f>
              <c:numCache>
                <c:formatCode>0.00</c:formatCode>
                <c:ptCount val="20"/>
                <c:pt idx="0">
                  <c:v>0.25</c:v>
                </c:pt>
                <c:pt idx="1">
                  <c:v>0.10314477499999999</c:v>
                </c:pt>
                <c:pt idx="2">
                  <c:v>0.25</c:v>
                </c:pt>
                <c:pt idx="3">
                  <c:v>7.7218675000000001E-2</c:v>
                </c:pt>
                <c:pt idx="4">
                  <c:v>9.3635599999999999E-2</c:v>
                </c:pt>
                <c:pt idx="5">
                  <c:v>0.20817627499999999</c:v>
                </c:pt>
                <c:pt idx="6">
                  <c:v>0.17940134999999999</c:v>
                </c:pt>
                <c:pt idx="7">
                  <c:v>0.13155325000000001</c:v>
                </c:pt>
                <c:pt idx="8">
                  <c:v>0.14768755</c:v>
                </c:pt>
                <c:pt idx="9">
                  <c:v>0.194236725</c:v>
                </c:pt>
                <c:pt idx="10">
                  <c:v>0.14030242500000001</c:v>
                </c:pt>
                <c:pt idx="11">
                  <c:v>8.6006200000000005E-2</c:v>
                </c:pt>
                <c:pt idx="12">
                  <c:v>0.14484764999999999</c:v>
                </c:pt>
                <c:pt idx="13">
                  <c:v>0.13484135</c:v>
                </c:pt>
                <c:pt idx="14">
                  <c:v>0.17110785000000001</c:v>
                </c:pt>
                <c:pt idx="15">
                  <c:v>0.10013495</c:v>
                </c:pt>
                <c:pt idx="16">
                  <c:v>7.4622225E-2</c:v>
                </c:pt>
                <c:pt idx="17">
                  <c:v>0.103687575</c:v>
                </c:pt>
                <c:pt idx="18">
                  <c:v>6.5035424999999994E-2</c:v>
                </c:pt>
                <c:pt idx="19">
                  <c:v>1.4763399999999999E-2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20-4DE7-9C44-A5E0F61F7F85}"/>
            </c:ext>
          </c:extLst>
        </c:ser>
        <c:ser>
          <c:idx val="1"/>
          <c:order val="1"/>
          <c:tx>
            <c:strRef>
              <c:f>ATI!$DE$14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D20-4DE7-9C44-A5E0F61F7F8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D20-4DE7-9C44-A5E0F61F7F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D20-4DE7-9C44-A5E0F61F7F8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D20-4DE7-9C44-A5E0F61F7F8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D20-4DE7-9C44-A5E0F61F7F8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D20-4DE7-9C44-A5E0F61F7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ATI!$DC$49:$DC$68</c:f>
              <c:strCache>
                <c:ptCount val="20"/>
                <c:pt idx="0">
                  <c:v>Bangladesh</c:v>
                </c:pt>
                <c:pt idx="1">
                  <c:v>Guatemala</c:v>
                </c:pt>
                <c:pt idx="2">
                  <c:v>Ghana</c:v>
                </c:pt>
                <c:pt idx="3">
                  <c:v>Honduras</c:v>
                </c:pt>
                <c:pt idx="4">
                  <c:v>Senegal</c:v>
                </c:pt>
                <c:pt idx="5">
                  <c:v>Malawi</c:v>
                </c:pt>
                <c:pt idx="6">
                  <c:v>Nepal</c:v>
                </c:pt>
                <c:pt idx="7">
                  <c:v>Ethiopia</c:v>
                </c:pt>
                <c:pt idx="8">
                  <c:v>Nigeria</c:v>
                </c:pt>
                <c:pt idx="9">
                  <c:v>Rwanda</c:v>
                </c:pt>
                <c:pt idx="10">
                  <c:v>Zambia</c:v>
                </c:pt>
                <c:pt idx="11">
                  <c:v>Kenya</c:v>
                </c:pt>
                <c:pt idx="12">
                  <c:v>Uganda</c:v>
                </c:pt>
                <c:pt idx="13">
                  <c:v>DRC</c:v>
                </c:pt>
                <c:pt idx="14">
                  <c:v>Madagascar</c:v>
                </c:pt>
                <c:pt idx="15">
                  <c:v>Tanzania</c:v>
                </c:pt>
                <c:pt idx="16">
                  <c:v>Mali</c:v>
                </c:pt>
                <c:pt idx="17">
                  <c:v>Liberia</c:v>
                </c:pt>
                <c:pt idx="18">
                  <c:v>Mozambique</c:v>
                </c:pt>
                <c:pt idx="19">
                  <c:v>Niger</c:v>
                </c:pt>
              </c:strCache>
            </c:strRef>
          </c:cat>
          <c:val>
            <c:numRef>
              <c:f>ATI!$DE$49:$DE$68</c:f>
              <c:numCache>
                <c:formatCode>0.00</c:formatCode>
                <c:ptCount val="20"/>
                <c:pt idx="0">
                  <c:v>0.25</c:v>
                </c:pt>
                <c:pt idx="1">
                  <c:v>0.19538715000000001</c:v>
                </c:pt>
                <c:pt idx="2">
                  <c:v>0.235665075</c:v>
                </c:pt>
                <c:pt idx="3">
                  <c:v>0.229418275</c:v>
                </c:pt>
                <c:pt idx="4">
                  <c:v>0.14579220000000001</c:v>
                </c:pt>
                <c:pt idx="5">
                  <c:v>0.107740025</c:v>
                </c:pt>
                <c:pt idx="6">
                  <c:v>0.104243275</c:v>
                </c:pt>
                <c:pt idx="7">
                  <c:v>0.16435962500000001</c:v>
                </c:pt>
                <c:pt idx="8">
                  <c:v>6.7775849999999999E-2</c:v>
                </c:pt>
                <c:pt idx="9">
                  <c:v>0.10904372499999999</c:v>
                </c:pt>
                <c:pt idx="10">
                  <c:v>4.2969599999999997E-2</c:v>
                </c:pt>
                <c:pt idx="11">
                  <c:v>9.1416225000000004E-2</c:v>
                </c:pt>
                <c:pt idx="12">
                  <c:v>5.6721000000000001E-2</c:v>
                </c:pt>
                <c:pt idx="13">
                  <c:v>8.8666749999999992E-3</c:v>
                </c:pt>
                <c:pt idx="14">
                  <c:v>3.9909124999999997E-2</c:v>
                </c:pt>
                <c:pt idx="15">
                  <c:v>8.4226449999999994E-2</c:v>
                </c:pt>
                <c:pt idx="16">
                  <c:v>6.6382250000000004E-2</c:v>
                </c:pt>
                <c:pt idx="17">
                  <c:v>3.56215E-3</c:v>
                </c:pt>
                <c:pt idx="18">
                  <c:v>3.6131150000000001E-2</c:v>
                </c:pt>
                <c:pt idx="19">
                  <c:v>6.9625499999999996E-3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D20-4DE7-9C44-A5E0F61F7F85}"/>
            </c:ext>
          </c:extLst>
        </c:ser>
        <c:ser>
          <c:idx val="2"/>
          <c:order val="2"/>
          <c:tx>
            <c:strRef>
              <c:f>ATI!$DF$14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D20-4DE7-9C44-A5E0F61F7F8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D20-4DE7-9C44-A5E0F61F7F85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D20-4DE7-9C44-A5E0F61F7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ATI!$DC$49:$DC$68</c:f>
              <c:strCache>
                <c:ptCount val="20"/>
                <c:pt idx="0">
                  <c:v>Bangladesh</c:v>
                </c:pt>
                <c:pt idx="1">
                  <c:v>Guatemala</c:v>
                </c:pt>
                <c:pt idx="2">
                  <c:v>Ghana</c:v>
                </c:pt>
                <c:pt idx="3">
                  <c:v>Honduras</c:v>
                </c:pt>
                <c:pt idx="4">
                  <c:v>Senegal</c:v>
                </c:pt>
                <c:pt idx="5">
                  <c:v>Malawi</c:v>
                </c:pt>
                <c:pt idx="6">
                  <c:v>Nepal</c:v>
                </c:pt>
                <c:pt idx="7">
                  <c:v>Ethiopia</c:v>
                </c:pt>
                <c:pt idx="8">
                  <c:v>Nigeria</c:v>
                </c:pt>
                <c:pt idx="9">
                  <c:v>Rwanda</c:v>
                </c:pt>
                <c:pt idx="10">
                  <c:v>Zambia</c:v>
                </c:pt>
                <c:pt idx="11">
                  <c:v>Kenya</c:v>
                </c:pt>
                <c:pt idx="12">
                  <c:v>Uganda</c:v>
                </c:pt>
                <c:pt idx="13">
                  <c:v>DRC</c:v>
                </c:pt>
                <c:pt idx="14">
                  <c:v>Madagascar</c:v>
                </c:pt>
                <c:pt idx="15">
                  <c:v>Tanzania</c:v>
                </c:pt>
                <c:pt idx="16">
                  <c:v>Mali</c:v>
                </c:pt>
                <c:pt idx="17">
                  <c:v>Liberia</c:v>
                </c:pt>
                <c:pt idx="18">
                  <c:v>Mozambique</c:v>
                </c:pt>
                <c:pt idx="19">
                  <c:v>Niger</c:v>
                </c:pt>
              </c:strCache>
            </c:strRef>
          </c:cat>
          <c:val>
            <c:numRef>
              <c:f>ATI!$DF$49:$DF$68</c:f>
              <c:numCache>
                <c:formatCode>0.00</c:formatCode>
                <c:ptCount val="20"/>
                <c:pt idx="0">
                  <c:v>0.11847715</c:v>
                </c:pt>
                <c:pt idx="1">
                  <c:v>0.17124710000000001</c:v>
                </c:pt>
                <c:pt idx="2">
                  <c:v>0.14999745</c:v>
                </c:pt>
                <c:pt idx="3">
                  <c:v>0.15574137499999999</c:v>
                </c:pt>
                <c:pt idx="4">
                  <c:v>0.17036352499999999</c:v>
                </c:pt>
                <c:pt idx="5">
                  <c:v>5.5958000000000001E-2</c:v>
                </c:pt>
                <c:pt idx="6">
                  <c:v>0.122393925</c:v>
                </c:pt>
                <c:pt idx="7">
                  <c:v>8.0356825000000007E-2</c:v>
                </c:pt>
                <c:pt idx="8">
                  <c:v>0.18714492499999999</c:v>
                </c:pt>
                <c:pt idx="9">
                  <c:v>0.10193715</c:v>
                </c:pt>
                <c:pt idx="10">
                  <c:v>2.7048224999999999E-2</c:v>
                </c:pt>
                <c:pt idx="11">
                  <c:v>0.13648582500000001</c:v>
                </c:pt>
                <c:pt idx="12">
                  <c:v>7.3833725000000003E-2</c:v>
                </c:pt>
                <c:pt idx="13">
                  <c:v>4.1667200000000001E-2</c:v>
                </c:pt>
                <c:pt idx="14">
                  <c:v>1.6653825000000001E-2</c:v>
                </c:pt>
                <c:pt idx="15">
                  <c:v>8.7654599999999999E-2</c:v>
                </c:pt>
                <c:pt idx="16">
                  <c:v>0.10579105</c:v>
                </c:pt>
                <c:pt idx="17">
                  <c:v>0.114668775</c:v>
                </c:pt>
                <c:pt idx="18">
                  <c:v>4.7749825000000003E-2</c:v>
                </c:pt>
                <c:pt idx="19">
                  <c:v>6.6803849999999998E-2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D20-4DE7-9C44-A5E0F61F7F85}"/>
            </c:ext>
          </c:extLst>
        </c:ser>
        <c:ser>
          <c:idx val="3"/>
          <c:order val="3"/>
          <c:tx>
            <c:strRef>
              <c:f>ATI!$DG$14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D20-4DE7-9C44-A5E0F61F7F85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D20-4DE7-9C44-A5E0F61F7F8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D20-4DE7-9C44-A5E0F61F7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ATI!$DC$49:$DC$68</c:f>
              <c:strCache>
                <c:ptCount val="20"/>
                <c:pt idx="0">
                  <c:v>Bangladesh</c:v>
                </c:pt>
                <c:pt idx="1">
                  <c:v>Guatemala</c:v>
                </c:pt>
                <c:pt idx="2">
                  <c:v>Ghana</c:v>
                </c:pt>
                <c:pt idx="3">
                  <c:v>Honduras</c:v>
                </c:pt>
                <c:pt idx="4">
                  <c:v>Senegal</c:v>
                </c:pt>
                <c:pt idx="5">
                  <c:v>Malawi</c:v>
                </c:pt>
                <c:pt idx="6">
                  <c:v>Nepal</c:v>
                </c:pt>
                <c:pt idx="7">
                  <c:v>Ethiopia</c:v>
                </c:pt>
                <c:pt idx="8">
                  <c:v>Nigeria</c:v>
                </c:pt>
                <c:pt idx="9">
                  <c:v>Rwanda</c:v>
                </c:pt>
                <c:pt idx="10">
                  <c:v>Zambia</c:v>
                </c:pt>
                <c:pt idx="11">
                  <c:v>Kenya</c:v>
                </c:pt>
                <c:pt idx="12">
                  <c:v>Uganda</c:v>
                </c:pt>
                <c:pt idx="13">
                  <c:v>DRC</c:v>
                </c:pt>
                <c:pt idx="14">
                  <c:v>Madagascar</c:v>
                </c:pt>
                <c:pt idx="15">
                  <c:v>Tanzania</c:v>
                </c:pt>
                <c:pt idx="16">
                  <c:v>Mali</c:v>
                </c:pt>
                <c:pt idx="17">
                  <c:v>Liberia</c:v>
                </c:pt>
                <c:pt idx="18">
                  <c:v>Mozambique</c:v>
                </c:pt>
                <c:pt idx="19">
                  <c:v>Niger</c:v>
                </c:pt>
              </c:strCache>
            </c:strRef>
          </c:cat>
          <c:val>
            <c:numRef>
              <c:f>ATI!$DG$49:$DG$68</c:f>
              <c:numCache>
                <c:formatCode>0.00</c:formatCode>
                <c:ptCount val="20"/>
                <c:pt idx="0">
                  <c:v>0.1451547</c:v>
                </c:pt>
                <c:pt idx="1">
                  <c:v>0.2392138</c:v>
                </c:pt>
                <c:pt idx="2">
                  <c:v>8.5570074999999995E-2</c:v>
                </c:pt>
                <c:pt idx="3">
                  <c:v>0.21585607500000001</c:v>
                </c:pt>
                <c:pt idx="4">
                  <c:v>0.16320337500000001</c:v>
                </c:pt>
                <c:pt idx="5">
                  <c:v>0.13558582499999999</c:v>
                </c:pt>
                <c:pt idx="6">
                  <c:v>8.9584175000000002E-2</c:v>
                </c:pt>
                <c:pt idx="7">
                  <c:v>8.1661049999999999E-2</c:v>
                </c:pt>
                <c:pt idx="8">
                  <c:v>0.108287575</c:v>
                </c:pt>
                <c:pt idx="9">
                  <c:v>4.8232474999999997E-2</c:v>
                </c:pt>
                <c:pt idx="10">
                  <c:v>0.229365825</c:v>
                </c:pt>
                <c:pt idx="11">
                  <c:v>0.1045987</c:v>
                </c:pt>
                <c:pt idx="12">
                  <c:v>0.11261302500000001</c:v>
                </c:pt>
                <c:pt idx="13">
                  <c:v>0.158943525</c:v>
                </c:pt>
                <c:pt idx="14">
                  <c:v>9.4931175000000007E-2</c:v>
                </c:pt>
                <c:pt idx="15">
                  <c:v>5.1283774999999997E-2</c:v>
                </c:pt>
                <c:pt idx="16">
                  <c:v>2.4693975E-2</c:v>
                </c:pt>
                <c:pt idx="17">
                  <c:v>0</c:v>
                </c:pt>
                <c:pt idx="18">
                  <c:v>6.8279224999999999E-2</c:v>
                </c:pt>
                <c:pt idx="19">
                  <c:v>4.4633199999999998E-2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20-4DE7-9C44-A5E0F61F7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66705343"/>
        <c:axId val="429953263"/>
      </c:barChart>
      <c:catAx>
        <c:axId val="3667053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53263"/>
        <c:crosses val="autoZero"/>
        <c:auto val="1"/>
        <c:lblAlgn val="ctr"/>
        <c:lblOffset val="100"/>
        <c:noMultiLvlLbl val="0"/>
      </c:catAx>
      <c:valAx>
        <c:axId val="429953263"/>
        <c:scaling>
          <c:orientation val="minMax"/>
          <c:max val="1"/>
          <c:min val="0"/>
        </c:scaling>
        <c:delete val="1"/>
        <c:axPos val="t"/>
        <c:numFmt formatCode="0.0" sourceLinked="0"/>
        <c:majorTickMark val="out"/>
        <c:minorTickMark val="none"/>
        <c:tickLblPos val="nextTo"/>
        <c:crossAx val="366705343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9258397238105069"/>
          <c:y val="7.2433650573332342E-2"/>
          <c:w val="0.4069988208615784"/>
          <c:h val="0.130878069891571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FTF!$AK$5</c:f>
              <c:strCache>
                <c:ptCount val="1"/>
                <c:pt idx="0">
                  <c:v>All countries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FTF!$AJ$6:$AJ$187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FTF!$AK$6:$AK$187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E7-4F81-A37E-821219EF2143}"/>
            </c:ext>
          </c:extLst>
        </c:ser>
        <c:ser>
          <c:idx val="1"/>
          <c:order val="1"/>
          <c:tx>
            <c:strRef>
              <c:f>FTF!$AL$5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1E7-4F81-A37E-821219EF214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1E7-4F81-A37E-821219EF214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1E7-4F81-A37E-821219EF214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1E7-4F81-A37E-821219EF214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1E7-4F81-A37E-821219EF214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1E7-4F81-A37E-821219EF214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1E7-4F81-A37E-821219EF214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1E7-4F81-A37E-821219EF214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1E7-4F81-A37E-821219EF214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1E7-4F81-A37E-821219EF214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1E7-4F81-A37E-821219EF214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1E7-4F81-A37E-821219EF214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1E7-4F81-A37E-821219EF2143}"/>
                </c:ext>
              </c:extLst>
            </c:dLbl>
            <c:dLbl>
              <c:idx val="13"/>
              <c:layout>
                <c:manualLayout>
                  <c:x val="-4.2270658276052045E-2"/>
                  <c:y val="-3.3562166285278472E-2"/>
                </c:manualLayout>
              </c:layout>
              <c:tx>
                <c:rich>
                  <a:bodyPr/>
                  <a:lstStyle/>
                  <a:p>
                    <a:fld id="{9EB04FDA-19A9-4A1B-8060-A28816650E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41E7-4F81-A37E-821219EF214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41E7-4F81-A37E-821219EF214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41E7-4F81-A37E-821219EF214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41E7-4F81-A37E-821219EF214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41E7-4F81-A37E-821219EF214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41E7-4F81-A37E-821219EF214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41E7-4F81-A37E-821219EF214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41E7-4F81-A37E-821219EF214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41E7-4F81-A37E-821219EF214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41E7-4F81-A37E-821219EF214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41E7-4F81-A37E-821219EF214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41E7-4F81-A37E-821219EF214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41E7-4F81-A37E-821219EF214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41E7-4F81-A37E-821219EF214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41E7-4F81-A37E-821219EF214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41E7-4F81-A37E-821219EF214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41E7-4F81-A37E-821219EF214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41E7-4F81-A37E-821219EF214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41E7-4F81-A37E-821219EF214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41E7-4F81-A37E-821219EF2143}"/>
                </c:ext>
              </c:extLst>
            </c:dLbl>
            <c:dLbl>
              <c:idx val="33"/>
              <c:layout>
                <c:manualLayout>
                  <c:x val="-4.4912574418305241E-2"/>
                  <c:y val="-3.3562166285278416E-2"/>
                </c:manualLayout>
              </c:layout>
              <c:tx>
                <c:rich>
                  <a:bodyPr/>
                  <a:lstStyle/>
                  <a:p>
                    <a:fld id="{503D8675-78C0-4368-B60C-2F11E2859D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41E7-4F81-A37E-821219EF214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41E7-4F81-A37E-821219EF214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41E7-4F81-A37E-821219EF214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41E7-4F81-A37E-821219EF214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1E7-4F81-A37E-821219EF214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1E7-4F81-A37E-821219EF214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1E7-4F81-A37E-821219EF214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1E7-4F81-A37E-821219EF214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41E7-4F81-A37E-821219EF214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41E7-4F81-A37E-821219EF214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41E7-4F81-A37E-821219EF214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41E7-4F81-A37E-821219EF214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41E7-4F81-A37E-821219EF2143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41E7-4F81-A37E-821219EF2143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41E7-4F81-A37E-821219EF2143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1E7-4F81-A37E-821219EF2143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1E7-4F81-A37E-821219EF2143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1E7-4F81-A37E-821219EF2143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1E7-4F81-A37E-821219EF2143}"/>
                </c:ext>
              </c:extLst>
            </c:dLbl>
            <c:dLbl>
              <c:idx val="52"/>
              <c:layout>
                <c:manualLayout>
                  <c:x val="-6.849214424737668E-2"/>
                  <c:y val="2.1357742181540809E-2"/>
                </c:manualLayout>
              </c:layout>
              <c:tx>
                <c:rich>
                  <a:bodyPr/>
                  <a:lstStyle/>
                  <a:p>
                    <a:fld id="{8878D54F-1680-44F0-99AE-B4B1F373D6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41E7-4F81-A37E-821219EF2143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1E7-4F81-A37E-821219EF2143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1E7-4F81-A37E-821219EF2143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41E7-4F81-A37E-821219EF2143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41E7-4F81-A37E-821219EF2143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41E7-4F81-A37E-821219EF2143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41E7-4F81-A37E-821219EF2143}"/>
                </c:ext>
              </c:extLst>
            </c:dLbl>
            <c:dLbl>
              <c:idx val="59"/>
              <c:layout>
                <c:manualLayout>
                  <c:x val="-8.5662528834503857E-2"/>
                  <c:y val="-2.7968148813956961E-17"/>
                </c:manualLayout>
              </c:layout>
              <c:tx>
                <c:rich>
                  <a:bodyPr/>
                  <a:lstStyle/>
                  <a:p>
                    <a:fld id="{A73AC16A-175A-41D4-9611-A2AFC5F193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41E7-4F81-A37E-821219EF2143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41E7-4F81-A37E-821219EF2143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41E7-4F81-A37E-821219EF2143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41E7-4F81-A37E-821219EF2143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41E7-4F81-A37E-821219EF2143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41E7-4F81-A37E-821219EF2143}"/>
                </c:ext>
              </c:extLst>
            </c:dLbl>
            <c:dLbl>
              <c:idx val="65"/>
              <c:layout>
                <c:manualLayout>
                  <c:x val="-3.6986825991545451E-2"/>
                  <c:y val="-2.7459954233409609E-2"/>
                </c:manualLayout>
              </c:layout>
              <c:tx>
                <c:rich>
                  <a:bodyPr/>
                  <a:lstStyle/>
                  <a:p>
                    <a:fld id="{A2322D54-2CCD-44FD-A780-C9AE1A9E60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41E7-4F81-A37E-821219EF2143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41E7-4F81-A37E-821219EF2143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41E7-4F81-A37E-821219EF2143}"/>
                </c:ext>
              </c:extLst>
            </c:dLbl>
            <c:dLbl>
              <c:idx val="68"/>
              <c:layout>
                <c:manualLayout>
                  <c:x val="-4.7554490560558438E-2"/>
                  <c:y val="-2.7459954233409609E-2"/>
                </c:manualLayout>
              </c:layout>
              <c:tx>
                <c:rich>
                  <a:bodyPr/>
                  <a:lstStyle/>
                  <a:p>
                    <a:fld id="{79093446-879D-4318-A74E-E811EA76D2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41E7-4F81-A37E-821219EF2143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41E7-4F81-A37E-821219EF2143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41E7-4F81-A37E-821219EF214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41E7-4F81-A37E-821219EF214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41E7-4F81-A37E-821219EF2143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41E7-4F81-A37E-821219EF2143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41E7-4F81-A37E-821219EF214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41E7-4F81-A37E-821219EF2143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41E7-4F81-A37E-821219EF214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41E7-4F81-A37E-821219EF2143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41E7-4F81-A37E-821219EF2143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41E7-4F81-A37E-821219EF2143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41E7-4F81-A37E-821219EF2143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41E7-4F81-A37E-821219EF2143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41E7-4F81-A37E-821219EF2143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41E7-4F81-A37E-821219EF2143}"/>
                </c:ext>
              </c:extLst>
            </c:dLbl>
            <c:dLbl>
              <c:idx val="84"/>
              <c:layout>
                <c:manualLayout>
                  <c:x val="-1.0567664569012987E-2"/>
                  <c:y val="3.0511060259344014E-3"/>
                </c:manualLayout>
              </c:layout>
              <c:tx>
                <c:rich>
                  <a:bodyPr/>
                  <a:lstStyle/>
                  <a:p>
                    <a:fld id="{6ED19FC5-8BAF-4CF2-9400-76BE68F6D4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41E7-4F81-A37E-821219EF2143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41E7-4F81-A37E-821219EF2143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41E7-4F81-A37E-821219EF2143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41E7-4F81-A37E-821219EF2143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41E7-4F81-A37E-821219EF2143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41E7-4F81-A37E-821219EF2143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41E7-4F81-A37E-821219EF2143}"/>
                </c:ext>
              </c:extLst>
            </c:dLbl>
            <c:dLbl>
              <c:idx val="91"/>
              <c:layout>
                <c:manualLayout>
                  <c:x val="-7.3973651983090902E-2"/>
                  <c:y val="-3.0511060259344014E-3"/>
                </c:manualLayout>
              </c:layout>
              <c:tx>
                <c:rich>
                  <a:bodyPr/>
                  <a:lstStyle/>
                  <a:p>
                    <a:fld id="{04380E26-B46A-40F7-8772-36733433F6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41E7-4F81-A37E-821219EF2143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41E7-4F81-A37E-821219EF2143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41E7-4F81-A37E-821219EF2143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41E7-4F81-A37E-821219EF2143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41E7-4F81-A37E-821219EF2143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41E7-4F81-A37E-821219EF2143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41E7-4F81-A37E-821219EF2143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1E7-4F81-A37E-821219EF2143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41E7-4F81-A37E-821219EF2143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1E7-4F81-A37E-821219EF2143}"/>
                </c:ext>
              </c:extLst>
            </c:dLbl>
            <c:dLbl>
              <c:idx val="101"/>
              <c:layout>
                <c:manualLayout>
                  <c:x val="-9.2479089353516689E-2"/>
                  <c:y val="3.0511060259342895E-3"/>
                </c:manualLayout>
              </c:layout>
              <c:tx>
                <c:rich>
                  <a:bodyPr/>
                  <a:lstStyle/>
                  <a:p>
                    <a:fld id="{9BD53528-B456-4D6F-B0B3-7906F9A42D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41E7-4F81-A37E-821219EF2143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41E7-4F81-A37E-821219EF2143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41E7-4F81-A37E-821219EF2143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41E7-4F81-A37E-821219EF2143}"/>
                </c:ext>
              </c:extLst>
            </c:dLbl>
            <c:dLbl>
              <c:idx val="105"/>
              <c:layout>
                <c:manualLayout>
                  <c:x val="-1.3209580711266282E-2"/>
                  <c:y val="1.8306636155606407E-2"/>
                </c:manualLayout>
              </c:layout>
              <c:tx>
                <c:rich>
                  <a:bodyPr/>
                  <a:lstStyle/>
                  <a:p>
                    <a:fld id="{E93891FF-BA07-42C2-A787-CD31A1194F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41E7-4F81-A37E-821219EF2143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41E7-4F81-A37E-821219EF2143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41E7-4F81-A37E-821219EF2143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41E7-4F81-A37E-821219EF2143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41E7-4F81-A37E-821219EF2143}"/>
                </c:ext>
              </c:extLst>
            </c:dLbl>
            <c:dLbl>
              <c:idx val="110"/>
              <c:layout>
                <c:manualLayout>
                  <c:x val="-6.6130670047953796E-2"/>
                  <c:y val="2.7459954233409498E-2"/>
                </c:manualLayout>
              </c:layout>
              <c:tx>
                <c:rich>
                  <a:bodyPr/>
                  <a:lstStyle/>
                  <a:p>
                    <a:fld id="{BCBF48FE-F293-4986-99BD-F5C5CB2BC2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41E7-4F81-A37E-821219EF2143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41E7-4F81-A37E-821219EF2143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41E7-4F81-A37E-821219EF2143}"/>
                </c:ext>
              </c:extLst>
            </c:dLbl>
            <c:dLbl>
              <c:idx val="113"/>
              <c:layout>
                <c:manualLayout>
                  <c:x val="-7.943720926450526E-2"/>
                  <c:y val="-1.8306636155606407E-2"/>
                </c:manualLayout>
              </c:layout>
              <c:tx>
                <c:rich>
                  <a:bodyPr/>
                  <a:lstStyle/>
                  <a:p>
                    <a:fld id="{4841D2FC-0D69-4FA5-B02E-B3EEBD58B0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41E7-4F81-A37E-821219EF2143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41E7-4F81-A37E-821219EF214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41E7-4F81-A37E-821219EF2143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1E7-4F81-A37E-821219EF2143}"/>
                </c:ext>
              </c:extLst>
            </c:dLbl>
            <c:dLbl>
              <c:idx val="117"/>
              <c:layout>
                <c:manualLayout>
                  <c:x val="-4.2412193505632918E-2"/>
                  <c:y val="2.7459954233409609E-2"/>
                </c:manualLayout>
              </c:layout>
              <c:tx>
                <c:rich>
                  <a:bodyPr/>
                  <a:lstStyle/>
                  <a:p>
                    <a:fld id="{31EB490E-CAE0-4BB4-8C28-D8B5C1B521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6-41E7-4F81-A37E-821219EF2143}"/>
                </c:ext>
              </c:extLst>
            </c:dLbl>
            <c:dLbl>
              <c:idx val="118"/>
              <c:layout>
                <c:manualLayout>
                  <c:x val="-1.0567664569012987E-2"/>
                  <c:y val="0"/>
                </c:manualLayout>
              </c:layout>
              <c:tx>
                <c:rich>
                  <a:bodyPr/>
                  <a:lstStyle/>
                  <a:p>
                    <a:fld id="{4F5BC11E-F176-4C03-A93E-17DCFE4DA6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7-41E7-4F81-A37E-821219EF2143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41E7-4F81-A37E-821219EF2143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41E7-4F81-A37E-821219EF2143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41E7-4F81-A37E-821219EF2143}"/>
                </c:ext>
              </c:extLst>
            </c:dLbl>
            <c:dLbl>
              <c:idx val="122"/>
              <c:layout>
                <c:manualLayout>
                  <c:x val="-4.1885798072457694E-2"/>
                  <c:y val="3.0511060259344011E-2"/>
                </c:manualLayout>
              </c:layout>
              <c:tx>
                <c:rich>
                  <a:bodyPr/>
                  <a:lstStyle/>
                  <a:p>
                    <a:fld id="{811C61D2-B5DD-4913-936C-D4FE9A82C9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B-41E7-4F81-A37E-821219EF2143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41E7-4F81-A37E-821219EF2143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41E7-4F81-A37E-821219EF2143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41E7-4F81-A37E-821219EF2143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41E7-4F81-A37E-821219EF2143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41E7-4F81-A37E-821219EF2143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41E7-4F81-A37E-821219EF2143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41E7-4F81-A37E-821219EF2143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41E7-4F81-A37E-821219EF2143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41E7-4F81-A37E-821219EF2143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41E7-4F81-A37E-821219EF2143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41E7-4F81-A37E-821219EF21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41E7-4F81-A37E-821219EF2143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41E7-4F81-A37E-821219EF2143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1E7-4F81-A37E-821219EF2143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41E7-4F81-A37E-821219EF2143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41E7-4F81-A37E-821219EF2143}"/>
                </c:ext>
              </c:extLst>
            </c:dLbl>
            <c:dLbl>
              <c:idx val="139"/>
              <c:layout>
                <c:manualLayout>
                  <c:x val="-7.9437287038921812E-3"/>
                  <c:y val="-1.2204424103737605E-2"/>
                </c:manualLayout>
              </c:layout>
              <c:tx>
                <c:rich>
                  <a:bodyPr/>
                  <a:lstStyle/>
                  <a:p>
                    <a:fld id="{4035F9A7-D6E4-4F10-86B8-7DCAC2D69D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C-41E7-4F81-A37E-821219EF2143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41E7-4F81-A37E-821219EF2143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41E7-4F81-A37E-821219EF2143}"/>
                </c:ext>
              </c:extLst>
            </c:dLbl>
            <c:dLbl>
              <c:idx val="142"/>
              <c:layout>
                <c:manualLayout>
                  <c:x val="-1.0410607222804855E-2"/>
                  <c:y val="-9.1533180778032592E-3"/>
                </c:manualLayout>
              </c:layout>
              <c:tx>
                <c:rich>
                  <a:bodyPr/>
                  <a:lstStyle/>
                  <a:p>
                    <a:fld id="{D003C7B4-2265-4974-BD84-24E2E791C5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F-41E7-4F81-A37E-821219EF2143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41E7-4F81-A37E-821219EF2143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41E7-4F81-A37E-821219EF2143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41E7-4F81-A37E-821219EF2143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41E7-4F81-A37E-821219EF2143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41E7-4F81-A37E-821219EF2143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41E7-4F81-A37E-821219EF2143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41E7-4F81-A37E-821219EF2143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41E7-4F81-A37E-821219EF2143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41E7-4F81-A37E-821219EF2143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41E7-4F81-A37E-821219EF2143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41E7-4F81-A37E-821219EF2143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41E7-4F81-A37E-821219EF2143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41E7-4F81-A37E-821219EF2143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41E7-4F81-A37E-821219EF2143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41E7-4F81-A37E-821219EF2143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41E7-4F81-A37E-821219EF2143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41E7-4F81-A37E-821219EF2143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41E7-4F81-A37E-821219EF2143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41E7-4F81-A37E-821219EF2143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41E7-4F81-A37E-821219EF2143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41E7-4F81-A37E-821219EF2143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41E7-4F81-A37E-821219EF2143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41E7-4F81-A37E-821219EF2143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41E7-4F81-A37E-821219EF2143}"/>
                </c:ext>
              </c:extLst>
            </c:dLbl>
            <c:dLbl>
              <c:idx val="167"/>
              <c:layout>
                <c:manualLayout>
                  <c:x val="-1.0488042871380641E-2"/>
                  <c:y val="0"/>
                </c:manualLayout>
              </c:layout>
              <c:tx>
                <c:rich>
                  <a:bodyPr/>
                  <a:lstStyle/>
                  <a:p>
                    <a:fld id="{C7589174-9435-4C9B-9FF6-FD7DD770EA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8-41E7-4F81-A37E-821219EF2143}"/>
                </c:ext>
              </c:extLst>
            </c:dLbl>
            <c:dLbl>
              <c:idx val="168"/>
              <c:layout>
                <c:manualLayout>
                  <c:x val="-2.121173223128426E-2"/>
                  <c:y val="-1.8306636155606463E-2"/>
                </c:manualLayout>
              </c:layout>
              <c:tx>
                <c:rich>
                  <a:bodyPr/>
                  <a:lstStyle/>
                  <a:p>
                    <a:fld id="{EC988247-12B0-44C1-9399-06BA129AC5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9-41E7-4F81-A37E-821219EF2143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41E7-4F81-A37E-821219EF2143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41E7-4F81-A37E-821219EF2143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41E7-4F81-A37E-821219EF2143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41E7-4F81-A37E-821219EF2143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41E7-4F81-A37E-821219EF2143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41E7-4F81-A37E-821219EF2143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41E7-4F81-A37E-821219EF2143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41E7-4F81-A37E-821219EF2143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41E7-4F81-A37E-821219EF2143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41E7-4F81-A37E-821219EF2143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41E7-4F81-A37E-821219EF2143}"/>
                </c:ext>
              </c:extLst>
            </c:dLbl>
            <c:dLbl>
              <c:idx val="180"/>
              <c:layout>
                <c:manualLayout>
                  <c:x val="-1.0405857420425752E-2"/>
                  <c:y val="-6.1022120518689146E-3"/>
                </c:manualLayout>
              </c:layout>
              <c:tx>
                <c:rich>
                  <a:bodyPr/>
                  <a:lstStyle/>
                  <a:p>
                    <a:fld id="{C4E3480B-0B73-46AF-8105-3AE17B9178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5-41E7-4F81-A37E-821219EF2143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41E7-4F81-A37E-821219EF21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6350" cap="flat" cmpd="sng" algn="ctr">
                      <a:solidFill>
                        <a:srgbClr val="C00000"/>
                      </a:solidFill>
                      <a:prstDash val="sysDot"/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FTF!$AJ$6:$AJ$187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FTF!$AL$6:$AL$187</c:f>
              <c:numCache>
                <c:formatCode>General</c:formatCode>
                <c:ptCount val="182"/>
                <c:pt idx="13" formatCode="0.00">
                  <c:v>0.76363185</c:v>
                </c:pt>
                <c:pt idx="33" formatCode="0.00">
                  <c:v>0.34431875000000001</c:v>
                </c:pt>
                <c:pt idx="52" formatCode="0.00">
                  <c:v>0.45793075</c:v>
                </c:pt>
                <c:pt idx="59" formatCode="0.00">
                  <c:v>0.7212326</c:v>
                </c:pt>
                <c:pt idx="65" formatCode="0.00">
                  <c:v>0.70899282500000005</c:v>
                </c:pt>
                <c:pt idx="68" formatCode="0.00">
                  <c:v>0.67823440000000002</c:v>
                </c:pt>
                <c:pt idx="84" formatCode="0.00">
                  <c:v>0.41850695000000004</c:v>
                </c:pt>
                <c:pt idx="91" formatCode="0.00">
                  <c:v>0.22191850000000002</c:v>
                </c:pt>
                <c:pt idx="101" formatCode="0.00">
                  <c:v>0.32260197499999999</c:v>
                </c:pt>
                <c:pt idx="105" formatCode="0.00">
                  <c:v>0.27148949999999999</c:v>
                </c:pt>
                <c:pt idx="110" formatCode="0.00">
                  <c:v>0.217195625</c:v>
                </c:pt>
                <c:pt idx="113" formatCode="0.00">
                  <c:v>0.50746012500000004</c:v>
                </c:pt>
                <c:pt idx="117" formatCode="0.00">
                  <c:v>0.133163</c:v>
                </c:pt>
                <c:pt idx="118" formatCode="0.00">
                  <c:v>0.51089589999999996</c:v>
                </c:pt>
                <c:pt idx="122" formatCode="0.00">
                  <c:v>0.49562272500000004</c:v>
                </c:pt>
                <c:pt idx="139" formatCode="0.00">
                  <c:v>0.45345007500000001</c:v>
                </c:pt>
                <c:pt idx="142" formatCode="0.00">
                  <c:v>0.57299470000000008</c:v>
                </c:pt>
                <c:pt idx="167" formatCode="0.00">
                  <c:v>0.32329977500000001</c:v>
                </c:pt>
                <c:pt idx="168" formatCode="0.00">
                  <c:v>0.38801540000000001</c:v>
                </c:pt>
                <c:pt idx="180" formatCode="0.00">
                  <c:v>0.43968607500000001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FTF!$AI$6:$AI$187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41E7-4F81-A37E-821219EF2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6446908515941"/>
          <c:y val="0.1161370560672485"/>
          <c:w val="0.84214311761577298"/>
          <c:h val="0.70441173882878172"/>
        </c:manualLayout>
      </c:layout>
      <c:lineChart>
        <c:grouping val="standard"/>
        <c:varyColors val="0"/>
        <c:ser>
          <c:idx val="0"/>
          <c:order val="0"/>
          <c:tx>
            <c:strRef>
              <c:f>ATI!$O$4</c:f>
              <c:strCache>
                <c:ptCount val="1"/>
                <c:pt idx="0">
                  <c:v>LIC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5AC-475C-A45C-3FE0CE7D0162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5AC-475C-A45C-3FE0CE7D0162}"/>
              </c:ext>
            </c:extLst>
          </c:dPt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AC-475C-A45C-3FE0CE7D0162}"/>
                </c:ext>
              </c:extLst>
            </c:dLbl>
            <c:dLbl>
              <c:idx val="2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AC-475C-A45C-3FE0CE7D0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ATI!$P$2:$AK$2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ATI!$P$4:$AK$4</c:f>
              <c:numCache>
                <c:formatCode>0.00</c:formatCode>
                <c:ptCount val="22"/>
                <c:pt idx="0">
                  <c:v>0.26919139583333335</c:v>
                </c:pt>
                <c:pt idx="1">
                  <c:v>0.26918341562500003</c:v>
                </c:pt>
                <c:pt idx="2">
                  <c:v>0.27659911979166668</c:v>
                </c:pt>
                <c:pt idx="3">
                  <c:v>0.27744004166666669</c:v>
                </c:pt>
                <c:pt idx="4">
                  <c:v>0.28167291235535485</c:v>
                </c:pt>
                <c:pt idx="5">
                  <c:v>0.28085948564851893</c:v>
                </c:pt>
                <c:pt idx="6">
                  <c:v>0.28558251935834961</c:v>
                </c:pt>
                <c:pt idx="7">
                  <c:v>0.28920385931818027</c:v>
                </c:pt>
                <c:pt idx="8">
                  <c:v>0.29135948573634424</c:v>
                </c:pt>
                <c:pt idx="9">
                  <c:v>0.29237190520833339</c:v>
                </c:pt>
                <c:pt idx="10">
                  <c:v>0.29706165937500006</c:v>
                </c:pt>
                <c:pt idx="11">
                  <c:v>0.30299860937499995</c:v>
                </c:pt>
                <c:pt idx="12">
                  <c:v>0.30947678541666662</c:v>
                </c:pt>
                <c:pt idx="13">
                  <c:v>0.31727146458333327</c:v>
                </c:pt>
                <c:pt idx="14">
                  <c:v>0.322926975</c:v>
                </c:pt>
                <c:pt idx="15">
                  <c:v>0.31689136634615378</c:v>
                </c:pt>
                <c:pt idx="16">
                  <c:v>0.31519895000000003</c:v>
                </c:pt>
                <c:pt idx="17">
                  <c:v>0.3144656951923076</c:v>
                </c:pt>
                <c:pt idx="18">
                  <c:v>0.31400341057692305</c:v>
                </c:pt>
                <c:pt idx="19">
                  <c:v>0.31558912403846151</c:v>
                </c:pt>
                <c:pt idx="20">
                  <c:v>0.31561938365384606</c:v>
                </c:pt>
                <c:pt idx="21">
                  <c:v>0.31735705480769216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C-475C-A45C-3FE0CE7D0162}"/>
            </c:ext>
          </c:extLst>
        </c:ser>
        <c:ser>
          <c:idx val="1"/>
          <c:order val="1"/>
          <c:tx>
            <c:strRef>
              <c:f>ATI!$O$5</c:f>
              <c:strCache>
                <c:ptCount val="1"/>
                <c:pt idx="0">
                  <c:v>LMIC</c:v>
                </c:pt>
              </c:strCache>
            </c:strRef>
          </c:tx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accent5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5AC-475C-A45C-3FE0CE7D0162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chemeClr val="accent5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5AC-475C-A45C-3FE0CE7D0162}"/>
              </c:ext>
            </c:extLst>
          </c:dPt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AC-475C-A45C-3FE0CE7D0162}"/>
                </c:ext>
              </c:extLst>
            </c:dLbl>
            <c:dLbl>
              <c:idx val="2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AC-475C-A45C-3FE0CE7D0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ATI!$P$2:$AK$2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ATI!$P$5:$AK$5</c:f>
              <c:numCache>
                <c:formatCode>0.00</c:formatCode>
                <c:ptCount val="22"/>
                <c:pt idx="0">
                  <c:v>0.45537888160377327</c:v>
                </c:pt>
                <c:pt idx="1">
                  <c:v>0.46435559811320748</c:v>
                </c:pt>
                <c:pt idx="2">
                  <c:v>0.47417367641509445</c:v>
                </c:pt>
                <c:pt idx="3">
                  <c:v>0.47874764009433968</c:v>
                </c:pt>
                <c:pt idx="4">
                  <c:v>0.48376936819788413</c:v>
                </c:pt>
                <c:pt idx="5">
                  <c:v>0.48835833731827999</c:v>
                </c:pt>
                <c:pt idx="6">
                  <c:v>0.49223292719339257</c:v>
                </c:pt>
                <c:pt idx="7">
                  <c:v>0.49910863640812786</c:v>
                </c:pt>
                <c:pt idx="8">
                  <c:v>0.50494607109456124</c:v>
                </c:pt>
                <c:pt idx="9">
                  <c:v>0.50908172323382517</c:v>
                </c:pt>
                <c:pt idx="10">
                  <c:v>0.52267014518440924</c:v>
                </c:pt>
                <c:pt idx="11">
                  <c:v>0.53184386666329564</c:v>
                </c:pt>
                <c:pt idx="12">
                  <c:v>0.53977675323652152</c:v>
                </c:pt>
                <c:pt idx="13">
                  <c:v>0.54653174452672837</c:v>
                </c:pt>
                <c:pt idx="14">
                  <c:v>0.5546606103452375</c:v>
                </c:pt>
                <c:pt idx="15">
                  <c:v>0.5557375422014823</c:v>
                </c:pt>
                <c:pt idx="16">
                  <c:v>0.56148608773697217</c:v>
                </c:pt>
                <c:pt idx="17">
                  <c:v>0.56942675685736777</c:v>
                </c:pt>
                <c:pt idx="18">
                  <c:v>0.57266933682682031</c:v>
                </c:pt>
                <c:pt idx="19">
                  <c:v>0.57698785311702727</c:v>
                </c:pt>
                <c:pt idx="20">
                  <c:v>0.57705806327515896</c:v>
                </c:pt>
                <c:pt idx="21">
                  <c:v>0.5870008198113208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AC-475C-A45C-3FE0CE7D0162}"/>
            </c:ext>
          </c:extLst>
        </c:ser>
        <c:ser>
          <c:idx val="2"/>
          <c:order val="2"/>
          <c:tx>
            <c:strRef>
              <c:f>ATI!$O$6</c:f>
              <c:strCache>
                <c:ptCount val="1"/>
                <c:pt idx="0">
                  <c:v>UMIC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5AC-475C-A45C-3FE0CE7D0162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5AC-475C-A45C-3FE0CE7D0162}"/>
              </c:ext>
            </c:extLst>
          </c:dPt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AC-475C-A45C-3FE0CE7D0162}"/>
                </c:ext>
              </c:extLst>
            </c:dLbl>
            <c:dLbl>
              <c:idx val="2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AC-475C-A45C-3FE0CE7D0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ATI!$P$2:$AK$2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ATI!$P$6:$AK$6</c:f>
              <c:numCache>
                <c:formatCode>0.00</c:formatCode>
                <c:ptCount val="22"/>
                <c:pt idx="0">
                  <c:v>0.65010099503906249</c:v>
                </c:pt>
                <c:pt idx="1">
                  <c:v>0.65303949712239595</c:v>
                </c:pt>
                <c:pt idx="2">
                  <c:v>0.66001153670572899</c:v>
                </c:pt>
                <c:pt idx="3">
                  <c:v>0.66868275076822903</c:v>
                </c:pt>
                <c:pt idx="4">
                  <c:v>0.68388366326822936</c:v>
                </c:pt>
                <c:pt idx="5">
                  <c:v>0.6905558622265624</c:v>
                </c:pt>
                <c:pt idx="6">
                  <c:v>0.70104164608072905</c:v>
                </c:pt>
                <c:pt idx="7">
                  <c:v>0.70818737055989589</c:v>
                </c:pt>
                <c:pt idx="8">
                  <c:v>0.71830558323750016</c:v>
                </c:pt>
                <c:pt idx="9">
                  <c:v>0.70638661473749986</c:v>
                </c:pt>
                <c:pt idx="10">
                  <c:v>0.70431217873749974</c:v>
                </c:pt>
                <c:pt idx="11">
                  <c:v>0.70230607123749988</c:v>
                </c:pt>
                <c:pt idx="12">
                  <c:v>0.70854950423750029</c:v>
                </c:pt>
                <c:pt idx="13">
                  <c:v>0.71892018773749999</c:v>
                </c:pt>
                <c:pt idx="14">
                  <c:v>0.72340973573750034</c:v>
                </c:pt>
                <c:pt idx="15">
                  <c:v>0.72557342923750001</c:v>
                </c:pt>
                <c:pt idx="16">
                  <c:v>0.72731717223749992</c:v>
                </c:pt>
                <c:pt idx="17">
                  <c:v>0.7359971902375001</c:v>
                </c:pt>
                <c:pt idx="18">
                  <c:v>0.74307400573749982</c:v>
                </c:pt>
                <c:pt idx="19">
                  <c:v>0.74384058873749981</c:v>
                </c:pt>
                <c:pt idx="20">
                  <c:v>0.73546338473749995</c:v>
                </c:pt>
                <c:pt idx="21">
                  <c:v>0.74532769873749982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AC-475C-A45C-3FE0CE7D0162}"/>
            </c:ext>
          </c:extLst>
        </c:ser>
        <c:ser>
          <c:idx val="3"/>
          <c:order val="3"/>
          <c:tx>
            <c:strRef>
              <c:f>ATI!$O$7</c:f>
              <c:strCache>
                <c:ptCount val="1"/>
                <c:pt idx="0">
                  <c:v>HIC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5AC-475C-A45C-3FE0CE7D0162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5AC-475C-A45C-3FE0CE7D0162}"/>
              </c:ext>
            </c:extLst>
          </c:dPt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AC-475C-A45C-3FE0CE7D0162}"/>
                </c:ext>
              </c:extLst>
            </c:dLbl>
            <c:dLbl>
              <c:idx val="2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AC-475C-A45C-3FE0CE7D0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ATI!$P$2:$AK$2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ATI!$P$7:$AK$7</c:f>
              <c:numCache>
                <c:formatCode>0.00</c:formatCode>
                <c:ptCount val="22"/>
                <c:pt idx="0">
                  <c:v>0.87998191839622619</c:v>
                </c:pt>
                <c:pt idx="1">
                  <c:v>0.87929630849056595</c:v>
                </c:pt>
                <c:pt idx="2">
                  <c:v>0.88188227452830192</c:v>
                </c:pt>
                <c:pt idx="3">
                  <c:v>0.88304089009433984</c:v>
                </c:pt>
                <c:pt idx="4">
                  <c:v>0.88570952735849051</c:v>
                </c:pt>
                <c:pt idx="5">
                  <c:v>0.89407328238993711</c:v>
                </c:pt>
                <c:pt idx="6">
                  <c:v>0.89621424261006288</c:v>
                </c:pt>
                <c:pt idx="7">
                  <c:v>0.90235707264150977</c:v>
                </c:pt>
                <c:pt idx="8">
                  <c:v>0.90310116635220139</c:v>
                </c:pt>
                <c:pt idx="9">
                  <c:v>0.90212704827044032</c:v>
                </c:pt>
                <c:pt idx="10">
                  <c:v>0.90127559811320734</c:v>
                </c:pt>
                <c:pt idx="11">
                  <c:v>0.90294657264150924</c:v>
                </c:pt>
                <c:pt idx="12">
                  <c:v>0.90898581792452837</c:v>
                </c:pt>
                <c:pt idx="13">
                  <c:v>0.91218956792452843</c:v>
                </c:pt>
                <c:pt idx="14">
                  <c:v>0.91131448490566047</c:v>
                </c:pt>
                <c:pt idx="15">
                  <c:v>0.91551055188679253</c:v>
                </c:pt>
                <c:pt idx="16">
                  <c:v>0.92098338490566034</c:v>
                </c:pt>
                <c:pt idx="17">
                  <c:v>0.92749582075471704</c:v>
                </c:pt>
                <c:pt idx="18">
                  <c:v>0.92637400754717003</c:v>
                </c:pt>
                <c:pt idx="19">
                  <c:v>0.92787607358490554</c:v>
                </c:pt>
                <c:pt idx="20">
                  <c:v>0.92682039250651482</c:v>
                </c:pt>
                <c:pt idx="21">
                  <c:v>0.93096290948764693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5AC-475C-A45C-3FE0CE7D0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3962415"/>
        <c:axId val="1966133679"/>
      </c:lineChart>
      <c:catAx>
        <c:axId val="186396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133679"/>
        <c:crosses val="autoZero"/>
        <c:auto val="1"/>
        <c:lblAlgn val="ctr"/>
        <c:lblOffset val="100"/>
        <c:noMultiLvlLbl val="0"/>
      </c:catAx>
      <c:valAx>
        <c:axId val="1966133679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 Transformation Index (0-1)</a:t>
                </a:r>
              </a:p>
            </c:rich>
          </c:tx>
          <c:layout>
            <c:manualLayout>
              <c:xMode val="edge"/>
              <c:yMode val="edge"/>
              <c:x val="9.0939458308733727E-3"/>
              <c:y val="0.15149739321481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635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96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61721394362646975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ATI!$AO$89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ATI!$AN$90:$AN$94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ATI!$AO$90:$AO$94</c:f>
              <c:numCache>
                <c:formatCode>#,##0.00</c:formatCode>
                <c:ptCount val="5"/>
                <c:pt idx="0">
                  <c:v>3.278023063186819E-2</c:v>
                </c:pt>
                <c:pt idx="1">
                  <c:v>2.0114472115384599E-2</c:v>
                </c:pt>
                <c:pt idx="2">
                  <c:v>3.9180775943396237E-2</c:v>
                </c:pt>
                <c:pt idx="3">
                  <c:v>4.3976413000000047E-2</c:v>
                </c:pt>
                <c:pt idx="4">
                  <c:v>2.203064009433961E-2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B-4C51-BE3A-36A16F5164A0}"/>
            </c:ext>
          </c:extLst>
        </c:ser>
        <c:ser>
          <c:idx val="1"/>
          <c:order val="1"/>
          <c:tx>
            <c:strRef>
              <c:f>ATI!$AP$89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ATI!$AN$90:$AN$94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ATI!$AP$90:$AP$94</c:f>
              <c:numCache>
                <c:formatCode>#,##0.00</c:formatCode>
                <c:ptCount val="5"/>
                <c:pt idx="0">
                  <c:v>1.6579515125523525E-2</c:v>
                </c:pt>
                <c:pt idx="1">
                  <c:v>-1.0522211538462056E-4</c:v>
                </c:pt>
                <c:pt idx="2">
                  <c:v>2.6730275943396262E-2</c:v>
                </c:pt>
                <c:pt idx="3">
                  <c:v>1.3891960499999995E-2</c:v>
                </c:pt>
                <c:pt idx="4">
                  <c:v>1.7149148638590322E-2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B-4C51-BE3A-36A16F5164A0}"/>
            </c:ext>
          </c:extLst>
        </c:ser>
        <c:ser>
          <c:idx val="2"/>
          <c:order val="2"/>
          <c:tx>
            <c:strRef>
              <c:f>ATI!$AQ$89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ATI!$AN$90:$AN$94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ATI!$AQ$90:$AQ$94</c:f>
              <c:numCache>
                <c:formatCode>#,##0.00</c:formatCode>
                <c:ptCount val="5"/>
                <c:pt idx="0">
                  <c:v>2.6563705769230589E-2</c:v>
                </c:pt>
                <c:pt idx="1">
                  <c:v>3.08897028846154E-2</c:v>
                </c:pt>
                <c:pt idx="2">
                  <c:v>3.473313962264149E-2</c:v>
                </c:pt>
                <c:pt idx="3">
                  <c:v>3.3975357000000012E-2</c:v>
                </c:pt>
                <c:pt idx="4">
                  <c:v>9.2799608490565788E-3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1B-4C51-BE3A-36A16F5164A0}"/>
            </c:ext>
          </c:extLst>
        </c:ser>
        <c:ser>
          <c:idx val="3"/>
          <c:order val="3"/>
          <c:tx>
            <c:strRef>
              <c:f>ATI!$AR$89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ATI!$AN$90:$AN$94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ATI!$AR$90:$AR$94</c:f>
              <c:numCache>
                <c:formatCode>#,##0.00</c:formatCode>
                <c:ptCount val="5"/>
                <c:pt idx="0">
                  <c:v>2.0396231730769293E-2</c:v>
                </c:pt>
                <c:pt idx="1">
                  <c:v>1.7973736538461529E-2</c:v>
                </c:pt>
                <c:pt idx="2">
                  <c:v>3.0977746698113179E-2</c:v>
                </c:pt>
                <c:pt idx="3">
                  <c:v>2.9387013000000045E-2</c:v>
                </c:pt>
                <c:pt idx="4">
                  <c:v>2.5212415094339746E-3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1B-4C51-BE3A-36A16F516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ATI!$AS$89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ATI!$AN$90:$AN$94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ATI!$AS$90:$AS$94</c:f>
              <c:numCache>
                <c:formatCode>#,##0.00</c:formatCode>
                <c:ptCount val="5"/>
                <c:pt idx="0">
                  <c:v>9.6319683257391486E-2</c:v>
                </c:pt>
                <c:pt idx="1">
                  <c:v>6.8872689423076783E-2</c:v>
                </c:pt>
                <c:pt idx="2">
                  <c:v>0.13162193820754753</c:v>
                </c:pt>
                <c:pt idx="3">
                  <c:v>0.12123074349999985</c:v>
                </c:pt>
                <c:pt idx="4">
                  <c:v>5.0980991091420735E-2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1B-4C51-BE3A-36A16F516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62457941670255956"/>
          <c:y val="0.34374890638670164"/>
          <c:w val="0.37363595301858776"/>
          <c:h val="0.31250218722659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61721394362646975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ATI!$AO$65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ATI!$AN$66:$AN$70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ATI!$AO$66:$AO$70</c:f>
              <c:numCache>
                <c:formatCode>#,##0.00</c:formatCode>
                <c:ptCount val="5"/>
                <c:pt idx="0">
                  <c:v>0.14114772074175819</c:v>
                </c:pt>
                <c:pt idx="1">
                  <c:v>6.6896060576923086E-2</c:v>
                </c:pt>
                <c:pt idx="2">
                  <c:v>0.12123794339622641</c:v>
                </c:pt>
                <c:pt idx="3">
                  <c:v>0.1437495335</c:v>
                </c:pt>
                <c:pt idx="4">
                  <c:v>0.19502830047169809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D-42F5-A632-AEB80A60D182}"/>
            </c:ext>
          </c:extLst>
        </c:ser>
        <c:ser>
          <c:idx val="1"/>
          <c:order val="1"/>
          <c:tx>
            <c:strRef>
              <c:f>ATI!$AP$65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ATI!$AN$66:$AN$70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ATI!$AP$66:$AP$70</c:f>
              <c:numCache>
                <c:formatCode>#,##0.00</c:formatCode>
                <c:ptCount val="5"/>
                <c:pt idx="0">
                  <c:v>0.12863959347184065</c:v>
                </c:pt>
                <c:pt idx="1">
                  <c:v>4.9052624999999996E-2</c:v>
                </c:pt>
                <c:pt idx="2">
                  <c:v>9.1361452358490552E-2</c:v>
                </c:pt>
                <c:pt idx="3">
                  <c:v>0.13313781923750001</c:v>
                </c:pt>
                <c:pt idx="4">
                  <c:v>0.20071678915094343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D-42F5-A632-AEB80A60D182}"/>
            </c:ext>
          </c:extLst>
        </c:ser>
        <c:ser>
          <c:idx val="2"/>
          <c:order val="2"/>
          <c:tx>
            <c:strRef>
              <c:f>ATI!$AQ$65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ATI!$AN$66:$AN$70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ATI!$AQ$66:$AQ$70</c:f>
              <c:numCache>
                <c:formatCode>#,##0.00</c:formatCode>
                <c:ptCount val="5"/>
                <c:pt idx="0">
                  <c:v>0.16304369162087917</c:v>
                </c:pt>
                <c:pt idx="1">
                  <c:v>6.4863396153846148E-2</c:v>
                </c:pt>
                <c:pt idx="2">
                  <c:v>0.12690128160377356</c:v>
                </c:pt>
                <c:pt idx="3">
                  <c:v>0.17134816550000001</c:v>
                </c:pt>
                <c:pt idx="4">
                  <c:v>0.23951561084905665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2D-42F5-A632-AEB80A60D182}"/>
            </c:ext>
          </c:extLst>
        </c:ser>
        <c:ser>
          <c:idx val="3"/>
          <c:order val="3"/>
          <c:tx>
            <c:strRef>
              <c:f>ATI!$AR$65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ATI!$AN$66:$AN$70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ATI!$AR$66:$AR$70</c:f>
              <c:numCache>
                <c:formatCode>#,##0.00</c:formatCode>
                <c:ptCount val="5"/>
                <c:pt idx="0">
                  <c:v>0.16299077252747243</c:v>
                </c:pt>
                <c:pt idx="1">
                  <c:v>6.7672283653846158E-2</c:v>
                </c:pt>
                <c:pt idx="2">
                  <c:v>0.11587820424528303</c:v>
                </c:pt>
                <c:pt idx="3">
                  <c:v>0.17586143699999998</c:v>
                </c:pt>
                <c:pt idx="4">
                  <c:v>0.24472121792452828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2D-42F5-A632-AEB80A60D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ATI!$AS$65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ATI!$AN$66:$AN$70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ATI!$AS$66:$AS$70</c:f>
              <c:numCache>
                <c:formatCode>#,##0.00</c:formatCode>
                <c:ptCount val="5"/>
                <c:pt idx="0">
                  <c:v>0.59582177836195072</c:v>
                </c:pt>
                <c:pt idx="1">
                  <c:v>0.24848436538461538</c:v>
                </c:pt>
                <c:pt idx="2">
                  <c:v>0.45537888160377327</c:v>
                </c:pt>
                <c:pt idx="3">
                  <c:v>0.62409695523749997</c:v>
                </c:pt>
                <c:pt idx="4">
                  <c:v>0.87998191839622619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D-42F5-A632-AEB80A60D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62457941670255956"/>
          <c:y val="0.34374890638670164"/>
          <c:w val="0.37363595301858776"/>
          <c:h val="0.31250218722659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61721394362646975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ATI!$AO$14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ATI!$AO$15:$AO$19</c:f>
              <c:numCache>
                <c:formatCode>#,##0.00</c:formatCode>
                <c:ptCount val="5"/>
                <c:pt idx="0">
                  <c:v>0.17392795137362638</c:v>
                </c:pt>
                <c:pt idx="1">
                  <c:v>8.7010532692307685E-2</c:v>
                </c:pt>
                <c:pt idx="2">
                  <c:v>0.16041871933962265</c:v>
                </c:pt>
                <c:pt idx="3">
                  <c:v>0.18772594650000005</c:v>
                </c:pt>
                <c:pt idx="4">
                  <c:v>0.21705894056603769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6-4E8B-87D7-5737007C3E39}"/>
            </c:ext>
          </c:extLst>
        </c:ser>
        <c:ser>
          <c:idx val="1"/>
          <c:order val="1"/>
          <c:tx>
            <c:strRef>
              <c:f>ATI!$AP$14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ATI!$AP$15:$AP$19</c:f>
              <c:numCache>
                <c:formatCode>#,##0.00</c:formatCode>
                <c:ptCount val="5"/>
                <c:pt idx="0">
                  <c:v>0.14521910859736417</c:v>
                </c:pt>
                <c:pt idx="1">
                  <c:v>4.8947402884615375E-2</c:v>
                </c:pt>
                <c:pt idx="2">
                  <c:v>0.11809172830188681</c:v>
                </c:pt>
                <c:pt idx="3">
                  <c:v>0.1470297797375</c:v>
                </c:pt>
                <c:pt idx="4">
                  <c:v>0.21786593778953375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66-4E8B-87D7-5737007C3E39}"/>
            </c:ext>
          </c:extLst>
        </c:ser>
        <c:ser>
          <c:idx val="2"/>
          <c:order val="2"/>
          <c:tx>
            <c:strRef>
              <c:f>ATI!$AQ$14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ATI!$AQ$15:$AQ$19</c:f>
              <c:numCache>
                <c:formatCode>#,##0.00</c:formatCode>
                <c:ptCount val="5"/>
                <c:pt idx="0">
                  <c:v>0.18960739739010976</c:v>
                </c:pt>
                <c:pt idx="1">
                  <c:v>9.5753099038461548E-2</c:v>
                </c:pt>
                <c:pt idx="2">
                  <c:v>0.16163442122641505</c:v>
                </c:pt>
                <c:pt idx="3">
                  <c:v>0.20532352250000002</c:v>
                </c:pt>
                <c:pt idx="4">
                  <c:v>0.24879557169811323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66-4E8B-87D7-5737007C3E39}"/>
            </c:ext>
          </c:extLst>
        </c:ser>
        <c:ser>
          <c:idx val="3"/>
          <c:order val="3"/>
          <c:tx>
            <c:strRef>
              <c:f>ATI!$AR$14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ATI!$AR$15:$AR$19</c:f>
              <c:numCache>
                <c:formatCode>#,##0.00</c:formatCode>
                <c:ptCount val="5"/>
                <c:pt idx="0">
                  <c:v>0.18338700425824173</c:v>
                </c:pt>
                <c:pt idx="1">
                  <c:v>8.5646020192307687E-2</c:v>
                </c:pt>
                <c:pt idx="2">
                  <c:v>0.14685595094339621</c:v>
                </c:pt>
                <c:pt idx="3">
                  <c:v>0.20524845000000003</c:v>
                </c:pt>
                <c:pt idx="4">
                  <c:v>0.24724245943396225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66-4E8B-87D7-5737007C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ATI!$AS$14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ATI!$AN$15:$AN$19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ATI!$AS$15:$AS$19</c:f>
              <c:numCache>
                <c:formatCode>#,##0.00</c:formatCode>
                <c:ptCount val="5"/>
                <c:pt idx="0">
                  <c:v>0.6921414616193422</c:v>
                </c:pt>
                <c:pt idx="1">
                  <c:v>0.31735705480769216</c:v>
                </c:pt>
                <c:pt idx="2">
                  <c:v>0.5870008198113208</c:v>
                </c:pt>
                <c:pt idx="3">
                  <c:v>0.74532769873749982</c:v>
                </c:pt>
                <c:pt idx="4">
                  <c:v>0.93096290948764693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66-4E8B-87D7-5737007C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62457941670255956"/>
          <c:y val="0.34374890638670164"/>
          <c:w val="0.37363595301858776"/>
          <c:h val="0.31250218722659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FTF!$U$28</c:f>
              <c:strCache>
                <c:ptCount val="1"/>
                <c:pt idx="0">
                  <c:v>Rising ATI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8D64C02-C71C-4904-AE70-25A063FAA5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D48-416C-A02A-3B6EDF1CE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3DA365-E7B6-4352-BB2F-9605A09F14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D48-416C-A02A-3B6EDF1CE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D6A3290-A9D0-4AFF-B03C-7D21FB3D6D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D48-416C-A02A-3B6EDF1CE92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9FF7F46-37BC-4BCF-8F7E-3CD8EDFCFF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D48-416C-A02A-3B6EDF1CE92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6748E72-0027-4DFD-9581-33E040E9E9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D48-416C-A02A-3B6EDF1CE92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C041D81-9B5C-4E4B-9024-89324FDA09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D48-416C-A02A-3B6EDF1CE92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0E164BE-D26B-44C8-8B92-192A80E024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D48-416C-A02A-3B6EDF1CE92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66A6730-29BE-48ED-BA17-FD8EFBD061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D48-416C-A02A-3B6EDF1CE92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D48-416C-A02A-3B6EDF1CE92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D08D2F9-8032-48E7-8BBE-E69A888384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D48-416C-A02A-3B6EDF1CE92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02926E1-268A-4D36-81C6-45004C33E2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D48-416C-A02A-3B6EDF1CE92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3048A7E-521A-4F9A-887A-ACF6A744B6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D48-416C-A02A-3B6EDF1CE92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D48-416C-A02A-3B6EDF1CE92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D48-416C-A02A-3B6EDF1CE92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3C61E09-7E8D-4893-A823-DDA54D47CB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D48-416C-A02A-3B6EDF1CE92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200FDCE-2BFA-44C8-9590-A8E902BC60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D48-416C-A02A-3B6EDF1CE92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D48-416C-A02A-3B6EDF1CE92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D48-416C-A02A-3B6EDF1CE92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B96ECF7-C192-47A7-9DEE-A66174D3AA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D48-416C-A02A-3B6EDF1CE92E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40AB5D4-8B56-4F29-9487-DC1B174840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D48-416C-A02A-3B6EDF1CE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FTF!$T$29:$T$48</c:f>
              <c:numCache>
                <c:formatCode>0.00</c:formatCode>
                <c:ptCount val="20"/>
                <c:pt idx="0">
                  <c:v>0.76363185</c:v>
                </c:pt>
                <c:pt idx="1">
                  <c:v>0.70899282500000005</c:v>
                </c:pt>
                <c:pt idx="2">
                  <c:v>0.7212326</c:v>
                </c:pt>
                <c:pt idx="3">
                  <c:v>0.67823440000000002</c:v>
                </c:pt>
                <c:pt idx="4">
                  <c:v>0.57299470000000008</c:v>
                </c:pt>
                <c:pt idx="5">
                  <c:v>0.50746012500000004</c:v>
                </c:pt>
                <c:pt idx="6">
                  <c:v>0.49562272500000004</c:v>
                </c:pt>
                <c:pt idx="7">
                  <c:v>0.45793075</c:v>
                </c:pt>
                <c:pt idx="8">
                  <c:v>0.51089589999999996</c:v>
                </c:pt>
                <c:pt idx="9">
                  <c:v>0.45345007500000001</c:v>
                </c:pt>
                <c:pt idx="10">
                  <c:v>0.43968607500000001</c:v>
                </c:pt>
                <c:pt idx="11">
                  <c:v>0.41850695000000004</c:v>
                </c:pt>
                <c:pt idx="12">
                  <c:v>0.38801540000000001</c:v>
                </c:pt>
                <c:pt idx="13">
                  <c:v>0.34431875000000001</c:v>
                </c:pt>
                <c:pt idx="14">
                  <c:v>0.32260197499999999</c:v>
                </c:pt>
                <c:pt idx="15">
                  <c:v>0.32329977500000001</c:v>
                </c:pt>
                <c:pt idx="16">
                  <c:v>0.27148949999999999</c:v>
                </c:pt>
                <c:pt idx="17">
                  <c:v>0.22191850000000002</c:v>
                </c:pt>
                <c:pt idx="18">
                  <c:v>0.217195625</c:v>
                </c:pt>
                <c:pt idx="19">
                  <c:v>0.133163</c:v>
                </c:pt>
              </c:numCache>
            </c:numRef>
          </c:xVal>
          <c:yVal>
            <c:numRef>
              <c:f>FTF!$U$29:$U$48</c:f>
              <c:numCache>
                <c:formatCode>0.00</c:formatCode>
                <c:ptCount val="20"/>
                <c:pt idx="0">
                  <c:v>0.41758285000000001</c:v>
                </c:pt>
                <c:pt idx="1">
                  <c:v>3.0410300000000001E-2</c:v>
                </c:pt>
                <c:pt idx="2">
                  <c:v>0.1798419</c:v>
                </c:pt>
                <c:pt idx="3">
                  <c:v>0.12927902499999999</c:v>
                </c:pt>
                <c:pt idx="4">
                  <c:v>0.23775662500000005</c:v>
                </c:pt>
                <c:pt idx="5">
                  <c:v>0.27828210000000003</c:v>
                </c:pt>
                <c:pt idx="6">
                  <c:v>0.14816860000000009</c:v>
                </c:pt>
                <c:pt idx="7">
                  <c:v>0.291590725</c:v>
                </c:pt>
                <c:pt idx="9">
                  <c:v>0.27988752500000003</c:v>
                </c:pt>
                <c:pt idx="10">
                  <c:v>0.20949935000000003</c:v>
                </c:pt>
                <c:pt idx="11">
                  <c:v>0.11692002500000004</c:v>
                </c:pt>
                <c:pt idx="14">
                  <c:v>3.5161450000000039E-2</c:v>
                </c:pt>
                <c:pt idx="15">
                  <c:v>8.3643025000000037E-2</c:v>
                </c:pt>
                <c:pt idx="18">
                  <c:v>0.1017851</c:v>
                </c:pt>
                <c:pt idx="19">
                  <c:v>3.7283825000000007E-2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FTF!$R$29:$R$48</c15:f>
                <c15:dlblRangeCache>
                  <c:ptCount val="20"/>
                  <c:pt idx="0">
                    <c:v>BGD</c:v>
                  </c:pt>
                  <c:pt idx="1">
                    <c:v>GTM</c:v>
                  </c:pt>
                  <c:pt idx="2">
                    <c:v>GHA</c:v>
                  </c:pt>
                  <c:pt idx="3">
                    <c:v>HND</c:v>
                  </c:pt>
                  <c:pt idx="4">
                    <c:v>SEN</c:v>
                  </c:pt>
                  <c:pt idx="5">
                    <c:v>MWI</c:v>
                  </c:pt>
                  <c:pt idx="6">
                    <c:v>NPL</c:v>
                  </c:pt>
                  <c:pt idx="7">
                    <c:v>ETH</c:v>
                  </c:pt>
                  <c:pt idx="8">
                    <c:v>NGA</c:v>
                  </c:pt>
                  <c:pt idx="9">
                    <c:v>RWA</c:v>
                  </c:pt>
                  <c:pt idx="10">
                    <c:v>ZMB</c:v>
                  </c:pt>
                  <c:pt idx="11">
                    <c:v>KEN</c:v>
                  </c:pt>
                  <c:pt idx="12">
                    <c:v>UGA</c:v>
                  </c:pt>
                  <c:pt idx="13">
                    <c:v>COD</c:v>
                  </c:pt>
                  <c:pt idx="14">
                    <c:v>MDG</c:v>
                  </c:pt>
                  <c:pt idx="15">
                    <c:v>TZA</c:v>
                  </c:pt>
                  <c:pt idx="16">
                    <c:v>MLI</c:v>
                  </c:pt>
                  <c:pt idx="17">
                    <c:v>LBR</c:v>
                  </c:pt>
                  <c:pt idx="18">
                    <c:v>MOZ</c:v>
                  </c:pt>
                  <c:pt idx="19">
                    <c:v>NER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2D48-416C-A02A-3B6EDF1CE92E}"/>
            </c:ext>
          </c:extLst>
        </c:ser>
        <c:ser>
          <c:idx val="1"/>
          <c:order val="1"/>
          <c:tx>
            <c:strRef>
              <c:f>FTF!$V$28</c:f>
              <c:strCache>
                <c:ptCount val="1"/>
                <c:pt idx="0">
                  <c:v>Falling ATI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D48-416C-A02A-3B6EDF1CE92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D48-416C-A02A-3B6EDF1CE92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D48-416C-A02A-3B6EDF1CE92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D48-416C-A02A-3B6EDF1CE92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D48-416C-A02A-3B6EDF1CE92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D48-416C-A02A-3B6EDF1CE92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D48-416C-A02A-3B6EDF1CE92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D48-416C-A02A-3B6EDF1CE92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F00A32C-8FE1-4B1C-AC2B-65FC073D12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D48-416C-A02A-3B6EDF1CE92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D48-416C-A02A-3B6EDF1CE92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D48-416C-A02A-3B6EDF1CE92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D48-416C-A02A-3B6EDF1CE92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0FF8BA8-D9CF-4AA5-A483-EDFB3C5BB4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D48-416C-A02A-3B6EDF1CE92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CBB5A6B-E9F7-44F4-8E78-CEFF4A1792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D48-416C-A02A-3B6EDF1CE92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D48-416C-A02A-3B6EDF1CE92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D48-416C-A02A-3B6EDF1CE92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E30E92F-0764-4D42-81C9-75E11DB016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D48-416C-A02A-3B6EDF1CE92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6B80CAE-0525-47F0-B9CF-1AC0196AF7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D48-416C-A02A-3B6EDF1CE92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D48-416C-A02A-3B6EDF1CE92E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D48-416C-A02A-3B6EDF1CE9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FTF!$T$29:$T$48</c:f>
              <c:numCache>
                <c:formatCode>0.00</c:formatCode>
                <c:ptCount val="20"/>
                <c:pt idx="0">
                  <c:v>0.76363185</c:v>
                </c:pt>
                <c:pt idx="1">
                  <c:v>0.70899282500000005</c:v>
                </c:pt>
                <c:pt idx="2">
                  <c:v>0.7212326</c:v>
                </c:pt>
                <c:pt idx="3">
                  <c:v>0.67823440000000002</c:v>
                </c:pt>
                <c:pt idx="4">
                  <c:v>0.57299470000000008</c:v>
                </c:pt>
                <c:pt idx="5">
                  <c:v>0.50746012500000004</c:v>
                </c:pt>
                <c:pt idx="6">
                  <c:v>0.49562272500000004</c:v>
                </c:pt>
                <c:pt idx="7">
                  <c:v>0.45793075</c:v>
                </c:pt>
                <c:pt idx="8">
                  <c:v>0.51089589999999996</c:v>
                </c:pt>
                <c:pt idx="9">
                  <c:v>0.45345007500000001</c:v>
                </c:pt>
                <c:pt idx="10">
                  <c:v>0.43968607500000001</c:v>
                </c:pt>
                <c:pt idx="11">
                  <c:v>0.41850695000000004</c:v>
                </c:pt>
                <c:pt idx="12">
                  <c:v>0.38801540000000001</c:v>
                </c:pt>
                <c:pt idx="13">
                  <c:v>0.34431875000000001</c:v>
                </c:pt>
                <c:pt idx="14">
                  <c:v>0.32260197499999999</c:v>
                </c:pt>
                <c:pt idx="15">
                  <c:v>0.32329977500000001</c:v>
                </c:pt>
                <c:pt idx="16">
                  <c:v>0.27148949999999999</c:v>
                </c:pt>
                <c:pt idx="17">
                  <c:v>0.22191850000000002</c:v>
                </c:pt>
                <c:pt idx="18">
                  <c:v>0.217195625</c:v>
                </c:pt>
                <c:pt idx="19">
                  <c:v>0.133163</c:v>
                </c:pt>
              </c:numCache>
            </c:numRef>
          </c:xVal>
          <c:yVal>
            <c:numRef>
              <c:f>FTF!$V$29:$V$48</c:f>
              <c:numCache>
                <c:formatCode>0.00</c:formatCode>
                <c:ptCount val="20"/>
                <c:pt idx="8">
                  <c:v>0</c:v>
                </c:pt>
                <c:pt idx="12">
                  <c:v>-5.963584999999999E-2</c:v>
                </c:pt>
                <c:pt idx="13">
                  <c:v>-7.5271000000000088E-3</c:v>
                </c:pt>
                <c:pt idx="16">
                  <c:v>-1.1557150000000016E-2</c:v>
                </c:pt>
                <c:pt idx="17">
                  <c:v>-0.1364766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FTF!$R$29:$R$48</c15:f>
                <c15:dlblRangeCache>
                  <c:ptCount val="20"/>
                  <c:pt idx="0">
                    <c:v>BGD</c:v>
                  </c:pt>
                  <c:pt idx="1">
                    <c:v>GTM</c:v>
                  </c:pt>
                  <c:pt idx="2">
                    <c:v>GHA</c:v>
                  </c:pt>
                  <c:pt idx="3">
                    <c:v>HND</c:v>
                  </c:pt>
                  <c:pt idx="4">
                    <c:v>SEN</c:v>
                  </c:pt>
                  <c:pt idx="5">
                    <c:v>MWI</c:v>
                  </c:pt>
                  <c:pt idx="6">
                    <c:v>NPL</c:v>
                  </c:pt>
                  <c:pt idx="7">
                    <c:v>ETH</c:v>
                  </c:pt>
                  <c:pt idx="8">
                    <c:v>NGA</c:v>
                  </c:pt>
                  <c:pt idx="9">
                    <c:v>RWA</c:v>
                  </c:pt>
                  <c:pt idx="10">
                    <c:v>ZMB</c:v>
                  </c:pt>
                  <c:pt idx="11">
                    <c:v>KEN</c:v>
                  </c:pt>
                  <c:pt idx="12">
                    <c:v>UGA</c:v>
                  </c:pt>
                  <c:pt idx="13">
                    <c:v>COD</c:v>
                  </c:pt>
                  <c:pt idx="14">
                    <c:v>MDG</c:v>
                  </c:pt>
                  <c:pt idx="15">
                    <c:v>TZA</c:v>
                  </c:pt>
                  <c:pt idx="16">
                    <c:v>MLI</c:v>
                  </c:pt>
                  <c:pt idx="17">
                    <c:v>LBR</c:v>
                  </c:pt>
                  <c:pt idx="18">
                    <c:v>MOZ</c:v>
                  </c:pt>
                  <c:pt idx="19">
                    <c:v>NER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9-2D48-416C-A02A-3B6EDF1C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653503"/>
        <c:axId val="1356739968"/>
      </c:scatterChart>
      <c:valAx>
        <c:axId val="42565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ATI Score in 2021</a:t>
                </a:r>
              </a:p>
            </c:rich>
          </c:tx>
          <c:layout>
            <c:manualLayout>
              <c:xMode val="edge"/>
              <c:yMode val="edge"/>
              <c:x val="0.45066447944006993"/>
              <c:y val="0.93955830222417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39968"/>
        <c:crosses val="autoZero"/>
        <c:crossBetween val="midCat"/>
      </c:valAx>
      <c:valAx>
        <c:axId val="135673996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Change in ATI Score</a:t>
                </a:r>
                <a:r>
                  <a:rPr lang="en-US" sz="1050" b="1" baseline="0" dirty="0"/>
                  <a:t> between 2000 and 2021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53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FTF!$U$28</c:f>
              <c:strCache>
                <c:ptCount val="1"/>
                <c:pt idx="0">
                  <c:v>Rising ATI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C02AE0E-9785-4F6E-BBA6-E5E3059737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35F-4648-9D70-E306CC9E456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AB2818-D304-4838-8B7B-F086D26937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35F-4648-9D70-E306CC9E456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59D0A53-046D-4134-88E3-62BB479527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35F-4648-9D70-E306CC9E456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9A59273-C778-474E-9041-FF356EE3D0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35F-4648-9D70-E306CC9E456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F055EF4-B10D-4FDD-8158-562C003014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35F-4648-9D70-E306CC9E456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CB15E7C-6B87-46AE-8AC7-DA5C3B5560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35F-4648-9D70-E306CC9E456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1DB5E7E-1B34-4979-A804-C5D7C050A1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35F-4648-9D70-E306CC9E456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E77C74-CB48-40B8-A0A3-0DD818619A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35F-4648-9D70-E306CC9E456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35F-4648-9D70-E306CC9E456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A055700-AE4B-49FD-9CB8-B733EC617A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35F-4648-9D70-E306CC9E456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C45A0F9-B081-4320-92E1-C43D88F340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35F-4648-9D70-E306CC9E456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50E3A04-37E5-43F6-8716-53F404A9D8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35F-4648-9D70-E306CC9E456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35F-4648-9D70-E306CC9E456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35F-4648-9D70-E306CC9E456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D86C2D-5F54-4610-B90F-53851F923C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35F-4648-9D70-E306CC9E456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E9A77E9-19D5-415A-A583-A7CF448EA9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35F-4648-9D70-E306CC9E456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35F-4648-9D70-E306CC9E456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35F-4648-9D70-E306CC9E456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4F25158-1059-446D-BAD2-0650C05684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35F-4648-9D70-E306CC9E456E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44887ED-6769-4AFC-8B7C-3C66B948E0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35F-4648-9D70-E306CC9E4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FTF!$T$29:$T$48</c:f>
              <c:numCache>
                <c:formatCode>0.00</c:formatCode>
                <c:ptCount val="20"/>
                <c:pt idx="0">
                  <c:v>0.76363185</c:v>
                </c:pt>
                <c:pt idx="1">
                  <c:v>0.70899282500000005</c:v>
                </c:pt>
                <c:pt idx="2">
                  <c:v>0.7212326</c:v>
                </c:pt>
                <c:pt idx="3">
                  <c:v>0.67823440000000002</c:v>
                </c:pt>
                <c:pt idx="4">
                  <c:v>0.57299470000000008</c:v>
                </c:pt>
                <c:pt idx="5">
                  <c:v>0.50746012500000004</c:v>
                </c:pt>
                <c:pt idx="6">
                  <c:v>0.49562272500000004</c:v>
                </c:pt>
                <c:pt idx="7">
                  <c:v>0.45793075</c:v>
                </c:pt>
                <c:pt idx="8">
                  <c:v>0.51089589999999996</c:v>
                </c:pt>
                <c:pt idx="9">
                  <c:v>0.45345007500000001</c:v>
                </c:pt>
                <c:pt idx="10">
                  <c:v>0.43968607500000001</c:v>
                </c:pt>
                <c:pt idx="11">
                  <c:v>0.41850695000000004</c:v>
                </c:pt>
                <c:pt idx="12">
                  <c:v>0.38801540000000001</c:v>
                </c:pt>
                <c:pt idx="13">
                  <c:v>0.34431875000000001</c:v>
                </c:pt>
                <c:pt idx="14">
                  <c:v>0.32260197499999999</c:v>
                </c:pt>
                <c:pt idx="15">
                  <c:v>0.32329977500000001</c:v>
                </c:pt>
                <c:pt idx="16">
                  <c:v>0.27148949999999999</c:v>
                </c:pt>
                <c:pt idx="17">
                  <c:v>0.22191850000000002</c:v>
                </c:pt>
                <c:pt idx="18">
                  <c:v>0.217195625</c:v>
                </c:pt>
                <c:pt idx="19">
                  <c:v>0.133163</c:v>
                </c:pt>
              </c:numCache>
            </c:numRef>
          </c:xVal>
          <c:yVal>
            <c:numRef>
              <c:f>FTF!$U$29:$U$48</c:f>
              <c:numCache>
                <c:formatCode>0.00</c:formatCode>
                <c:ptCount val="20"/>
                <c:pt idx="0">
                  <c:v>0.41758285000000001</c:v>
                </c:pt>
                <c:pt idx="1">
                  <c:v>3.0410300000000001E-2</c:v>
                </c:pt>
                <c:pt idx="2">
                  <c:v>0.1798419</c:v>
                </c:pt>
                <c:pt idx="3">
                  <c:v>0.12927902499999999</c:v>
                </c:pt>
                <c:pt idx="4">
                  <c:v>0.23775662500000005</c:v>
                </c:pt>
                <c:pt idx="5">
                  <c:v>0.27828210000000003</c:v>
                </c:pt>
                <c:pt idx="6">
                  <c:v>0.14816860000000009</c:v>
                </c:pt>
                <c:pt idx="7">
                  <c:v>0.291590725</c:v>
                </c:pt>
                <c:pt idx="9">
                  <c:v>0.27988752500000003</c:v>
                </c:pt>
                <c:pt idx="10">
                  <c:v>0.20949935000000003</c:v>
                </c:pt>
                <c:pt idx="11">
                  <c:v>0.11692002500000004</c:v>
                </c:pt>
                <c:pt idx="14">
                  <c:v>3.5161450000000039E-2</c:v>
                </c:pt>
                <c:pt idx="15">
                  <c:v>8.3643025000000037E-2</c:v>
                </c:pt>
                <c:pt idx="18">
                  <c:v>0.1017851</c:v>
                </c:pt>
                <c:pt idx="19">
                  <c:v>3.7283825000000007E-2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FTF!$R$29:$R$48</c15:f>
                <c15:dlblRangeCache>
                  <c:ptCount val="20"/>
                  <c:pt idx="0">
                    <c:v>BGD</c:v>
                  </c:pt>
                  <c:pt idx="1">
                    <c:v>GTM</c:v>
                  </c:pt>
                  <c:pt idx="2">
                    <c:v>GHA</c:v>
                  </c:pt>
                  <c:pt idx="3">
                    <c:v>HND</c:v>
                  </c:pt>
                  <c:pt idx="4">
                    <c:v>SEN</c:v>
                  </c:pt>
                  <c:pt idx="5">
                    <c:v>MWI</c:v>
                  </c:pt>
                  <c:pt idx="6">
                    <c:v>NPL</c:v>
                  </c:pt>
                  <c:pt idx="7">
                    <c:v>ETH</c:v>
                  </c:pt>
                  <c:pt idx="8">
                    <c:v>NGA</c:v>
                  </c:pt>
                  <c:pt idx="9">
                    <c:v>RWA</c:v>
                  </c:pt>
                  <c:pt idx="10">
                    <c:v>ZMB</c:v>
                  </c:pt>
                  <c:pt idx="11">
                    <c:v>KEN</c:v>
                  </c:pt>
                  <c:pt idx="12">
                    <c:v>UGA</c:v>
                  </c:pt>
                  <c:pt idx="13">
                    <c:v>COD</c:v>
                  </c:pt>
                  <c:pt idx="14">
                    <c:v>MDG</c:v>
                  </c:pt>
                  <c:pt idx="15">
                    <c:v>TZA</c:v>
                  </c:pt>
                  <c:pt idx="16">
                    <c:v>MLI</c:v>
                  </c:pt>
                  <c:pt idx="17">
                    <c:v>LBR</c:v>
                  </c:pt>
                  <c:pt idx="18">
                    <c:v>MOZ</c:v>
                  </c:pt>
                  <c:pt idx="19">
                    <c:v>NER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135F-4648-9D70-E306CC9E456E}"/>
            </c:ext>
          </c:extLst>
        </c:ser>
        <c:ser>
          <c:idx val="1"/>
          <c:order val="1"/>
          <c:tx>
            <c:strRef>
              <c:f>FTF!$V$28</c:f>
              <c:strCache>
                <c:ptCount val="1"/>
                <c:pt idx="0">
                  <c:v>Falling ATI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35F-4648-9D70-E306CC9E456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35F-4648-9D70-E306CC9E456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35F-4648-9D70-E306CC9E456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35F-4648-9D70-E306CC9E456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35F-4648-9D70-E306CC9E456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35F-4648-9D70-E306CC9E456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35F-4648-9D70-E306CC9E456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35F-4648-9D70-E306CC9E456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986EFA6-F243-473A-AA22-91E1710990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35F-4648-9D70-E306CC9E456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35F-4648-9D70-E306CC9E456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35F-4648-9D70-E306CC9E456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35F-4648-9D70-E306CC9E456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2C937AD-9280-4EFE-93F5-17DF6A8C52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35F-4648-9D70-E306CC9E456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3D85CC1-D70A-40DE-A69F-41D512EA05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35F-4648-9D70-E306CC9E456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35F-4648-9D70-E306CC9E456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35F-4648-9D70-E306CC9E456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4731FCA-A1D2-484C-804E-31DDD3B62B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35F-4648-9D70-E306CC9E456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0191B9E-21C0-42BF-A066-8F71D795FB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35F-4648-9D70-E306CC9E456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35F-4648-9D70-E306CC9E456E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35F-4648-9D70-E306CC9E4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FTF!$T$29:$T$48</c:f>
              <c:numCache>
                <c:formatCode>0.00</c:formatCode>
                <c:ptCount val="20"/>
                <c:pt idx="0">
                  <c:v>0.76363185</c:v>
                </c:pt>
                <c:pt idx="1">
                  <c:v>0.70899282500000005</c:v>
                </c:pt>
                <c:pt idx="2">
                  <c:v>0.7212326</c:v>
                </c:pt>
                <c:pt idx="3">
                  <c:v>0.67823440000000002</c:v>
                </c:pt>
                <c:pt idx="4">
                  <c:v>0.57299470000000008</c:v>
                </c:pt>
                <c:pt idx="5">
                  <c:v>0.50746012500000004</c:v>
                </c:pt>
                <c:pt idx="6">
                  <c:v>0.49562272500000004</c:v>
                </c:pt>
                <c:pt idx="7">
                  <c:v>0.45793075</c:v>
                </c:pt>
                <c:pt idx="8">
                  <c:v>0.51089589999999996</c:v>
                </c:pt>
                <c:pt idx="9">
                  <c:v>0.45345007500000001</c:v>
                </c:pt>
                <c:pt idx="10">
                  <c:v>0.43968607500000001</c:v>
                </c:pt>
                <c:pt idx="11">
                  <c:v>0.41850695000000004</c:v>
                </c:pt>
                <c:pt idx="12">
                  <c:v>0.38801540000000001</c:v>
                </c:pt>
                <c:pt idx="13">
                  <c:v>0.34431875000000001</c:v>
                </c:pt>
                <c:pt idx="14">
                  <c:v>0.32260197499999999</c:v>
                </c:pt>
                <c:pt idx="15">
                  <c:v>0.32329977500000001</c:v>
                </c:pt>
                <c:pt idx="16">
                  <c:v>0.27148949999999999</c:v>
                </c:pt>
                <c:pt idx="17">
                  <c:v>0.22191850000000002</c:v>
                </c:pt>
                <c:pt idx="18">
                  <c:v>0.217195625</c:v>
                </c:pt>
                <c:pt idx="19">
                  <c:v>0.133163</c:v>
                </c:pt>
              </c:numCache>
            </c:numRef>
          </c:xVal>
          <c:yVal>
            <c:numRef>
              <c:f>FTF!$V$29:$V$48</c:f>
              <c:numCache>
                <c:formatCode>0.00</c:formatCode>
                <c:ptCount val="20"/>
                <c:pt idx="8">
                  <c:v>0</c:v>
                </c:pt>
                <c:pt idx="12">
                  <c:v>-5.963584999999999E-2</c:v>
                </c:pt>
                <c:pt idx="13">
                  <c:v>-7.5271000000000088E-3</c:v>
                </c:pt>
                <c:pt idx="16">
                  <c:v>-1.1557150000000016E-2</c:v>
                </c:pt>
                <c:pt idx="17">
                  <c:v>-0.1364766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FTF!$R$29:$R$48</c15:f>
                <c15:dlblRangeCache>
                  <c:ptCount val="20"/>
                  <c:pt idx="0">
                    <c:v>BGD</c:v>
                  </c:pt>
                  <c:pt idx="1">
                    <c:v>GTM</c:v>
                  </c:pt>
                  <c:pt idx="2">
                    <c:v>GHA</c:v>
                  </c:pt>
                  <c:pt idx="3">
                    <c:v>HND</c:v>
                  </c:pt>
                  <c:pt idx="4">
                    <c:v>SEN</c:v>
                  </c:pt>
                  <c:pt idx="5">
                    <c:v>MWI</c:v>
                  </c:pt>
                  <c:pt idx="6">
                    <c:v>NPL</c:v>
                  </c:pt>
                  <c:pt idx="7">
                    <c:v>ETH</c:v>
                  </c:pt>
                  <c:pt idx="8">
                    <c:v>NGA</c:v>
                  </c:pt>
                  <c:pt idx="9">
                    <c:v>RWA</c:v>
                  </c:pt>
                  <c:pt idx="10">
                    <c:v>ZMB</c:v>
                  </c:pt>
                  <c:pt idx="11">
                    <c:v>KEN</c:v>
                  </c:pt>
                  <c:pt idx="12">
                    <c:v>UGA</c:v>
                  </c:pt>
                  <c:pt idx="13">
                    <c:v>COD</c:v>
                  </c:pt>
                  <c:pt idx="14">
                    <c:v>MDG</c:v>
                  </c:pt>
                  <c:pt idx="15">
                    <c:v>TZA</c:v>
                  </c:pt>
                  <c:pt idx="16">
                    <c:v>MLI</c:v>
                  </c:pt>
                  <c:pt idx="17">
                    <c:v>LBR</c:v>
                  </c:pt>
                  <c:pt idx="18">
                    <c:v>MOZ</c:v>
                  </c:pt>
                  <c:pt idx="19">
                    <c:v>NER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9-135F-4648-9D70-E306CC9E4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653503"/>
        <c:axId val="1356739968"/>
      </c:scatterChart>
      <c:valAx>
        <c:axId val="42565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ATI Score in 2021</a:t>
                </a:r>
              </a:p>
            </c:rich>
          </c:tx>
          <c:layout>
            <c:manualLayout>
              <c:xMode val="edge"/>
              <c:yMode val="edge"/>
              <c:x val="0.45066447944006993"/>
              <c:y val="0.93955830222417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39968"/>
        <c:crosses val="autoZero"/>
        <c:crossBetween val="midCat"/>
      </c:valAx>
      <c:valAx>
        <c:axId val="135673996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Change in ATI Score</a:t>
                </a:r>
                <a:r>
                  <a:rPr lang="en-US" sz="1050" b="1" baseline="0" dirty="0"/>
                  <a:t> between 2000 and 2021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53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281983111128144"/>
          <c:y val="0.2065847986618253"/>
          <c:w val="0.67038774194642459"/>
          <c:h val="0.769667360232820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FTF!$H$52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FTF!$G$53:$G$72</c:f>
              <c:strCache>
                <c:ptCount val="20"/>
                <c:pt idx="0">
                  <c:v>Bangladesh (BGD)</c:v>
                </c:pt>
                <c:pt idx="1">
                  <c:v>Guatemala (GTM)</c:v>
                </c:pt>
                <c:pt idx="2">
                  <c:v>Ghana (GHA)</c:v>
                </c:pt>
                <c:pt idx="3">
                  <c:v>Honduras (HND)</c:v>
                </c:pt>
                <c:pt idx="4">
                  <c:v>Senegal (SEN)</c:v>
                </c:pt>
                <c:pt idx="5">
                  <c:v>Malawi (MWI)</c:v>
                </c:pt>
                <c:pt idx="6">
                  <c:v>Nepal (NPL)</c:v>
                </c:pt>
                <c:pt idx="7">
                  <c:v>Ethiopia (ETH)</c:v>
                </c:pt>
                <c:pt idx="8">
                  <c:v>Nigeria (NGA)</c:v>
                </c:pt>
                <c:pt idx="9">
                  <c:v>Rwanda (RWA)</c:v>
                </c:pt>
                <c:pt idx="10">
                  <c:v>Zambia (ZMB)</c:v>
                </c:pt>
                <c:pt idx="11">
                  <c:v>Kenya (KEN)</c:v>
                </c:pt>
                <c:pt idx="12">
                  <c:v>Uganda (UGA)</c:v>
                </c:pt>
                <c:pt idx="13">
                  <c:v>DRC (COD)</c:v>
                </c:pt>
                <c:pt idx="14">
                  <c:v>Madagascar (MDG)</c:v>
                </c:pt>
                <c:pt idx="15">
                  <c:v>Tanzania (TZA)</c:v>
                </c:pt>
                <c:pt idx="16">
                  <c:v>Mali (MLI)</c:v>
                </c:pt>
                <c:pt idx="17">
                  <c:v>Liberia (LBR)</c:v>
                </c:pt>
                <c:pt idx="18">
                  <c:v>Mozambique (MOZ)</c:v>
                </c:pt>
                <c:pt idx="19">
                  <c:v>Niger (NER)</c:v>
                </c:pt>
              </c:strCache>
            </c:strRef>
          </c:cat>
          <c:val>
            <c:numRef>
              <c:f>FTF!$H$53:$H$72</c:f>
              <c:numCache>
                <c:formatCode>0.00</c:formatCode>
                <c:ptCount val="20"/>
                <c:pt idx="0">
                  <c:v>6.4911825000000006E-2</c:v>
                </c:pt>
                <c:pt idx="1">
                  <c:v>1.9569899999999987E-2</c:v>
                </c:pt>
                <c:pt idx="2">
                  <c:v>3.4598299999999998E-2</c:v>
                </c:pt>
                <c:pt idx="3">
                  <c:v>2.2652325000000001E-2</c:v>
                </c:pt>
                <c:pt idx="4">
                  <c:v>6.4732724999999991E-2</c:v>
                </c:pt>
                <c:pt idx="5">
                  <c:v>0.12361272499999999</c:v>
                </c:pt>
                <c:pt idx="6">
                  <c:v>7.2450624999999991E-2</c:v>
                </c:pt>
                <c:pt idx="7">
                  <c:v>7.8661750000000003E-2</c:v>
                </c:pt>
                <c:pt idx="8">
                  <c:v>2.6628100000000002E-2</c:v>
                </c:pt>
                <c:pt idx="9">
                  <c:v>9.5116300000000001E-2</c:v>
                </c:pt>
                <c:pt idx="10">
                  <c:v>8.5694175000000011E-2</c:v>
                </c:pt>
                <c:pt idx="11">
                  <c:v>1.9408300000000003E-2</c:v>
                </c:pt>
                <c:pt idx="12">
                  <c:v>-6.5012950000000014E-2</c:v>
                </c:pt>
                <c:pt idx="13">
                  <c:v>1.3448849999999998E-2</c:v>
                </c:pt>
                <c:pt idx="14">
                  <c:v>3.8338850000000008E-2</c:v>
                </c:pt>
                <c:pt idx="15">
                  <c:v>2.0583425000000002E-2</c:v>
                </c:pt>
                <c:pt idx="16">
                  <c:v>2.7839725000000003E-2</c:v>
                </c:pt>
                <c:pt idx="17">
                  <c:v>-3.288025E-3</c:v>
                </c:pt>
                <c:pt idx="18">
                  <c:v>4.9880749999999946E-3</c:v>
                </c:pt>
                <c:pt idx="19">
                  <c:v>9.0416999999999997E-3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4-4A5E-B4E8-9206FAF01B94}"/>
            </c:ext>
          </c:extLst>
        </c:ser>
        <c:ser>
          <c:idx val="1"/>
          <c:order val="1"/>
          <c:tx>
            <c:strRef>
              <c:f>FTF!$I$52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FTF!$G$53:$G$72</c:f>
              <c:strCache>
                <c:ptCount val="20"/>
                <c:pt idx="0">
                  <c:v>Bangladesh (BGD)</c:v>
                </c:pt>
                <c:pt idx="1">
                  <c:v>Guatemala (GTM)</c:v>
                </c:pt>
                <c:pt idx="2">
                  <c:v>Ghana (GHA)</c:v>
                </c:pt>
                <c:pt idx="3">
                  <c:v>Honduras (HND)</c:v>
                </c:pt>
                <c:pt idx="4">
                  <c:v>Senegal (SEN)</c:v>
                </c:pt>
                <c:pt idx="5">
                  <c:v>Malawi (MWI)</c:v>
                </c:pt>
                <c:pt idx="6">
                  <c:v>Nepal (NPL)</c:v>
                </c:pt>
                <c:pt idx="7">
                  <c:v>Ethiopia (ETH)</c:v>
                </c:pt>
                <c:pt idx="8">
                  <c:v>Nigeria (NGA)</c:v>
                </c:pt>
                <c:pt idx="9">
                  <c:v>Rwanda (RWA)</c:v>
                </c:pt>
                <c:pt idx="10">
                  <c:v>Zambia (ZMB)</c:v>
                </c:pt>
                <c:pt idx="11">
                  <c:v>Kenya (KEN)</c:v>
                </c:pt>
                <c:pt idx="12">
                  <c:v>Uganda (UGA)</c:v>
                </c:pt>
                <c:pt idx="13">
                  <c:v>DRC (COD)</c:v>
                </c:pt>
                <c:pt idx="14">
                  <c:v>Madagascar (MDG)</c:v>
                </c:pt>
                <c:pt idx="15">
                  <c:v>Tanzania (TZA)</c:v>
                </c:pt>
                <c:pt idx="16">
                  <c:v>Mali (MLI)</c:v>
                </c:pt>
                <c:pt idx="17">
                  <c:v>Liberia (LBR)</c:v>
                </c:pt>
                <c:pt idx="18">
                  <c:v>Mozambique (MOZ)</c:v>
                </c:pt>
                <c:pt idx="19">
                  <c:v>Niger (NER)</c:v>
                </c:pt>
              </c:strCache>
            </c:strRef>
          </c:cat>
          <c:val>
            <c:numRef>
              <c:f>FTF!$I$53:$I$72</c:f>
              <c:numCache>
                <c:formatCode>0.00</c:formatCode>
                <c:ptCount val="20"/>
                <c:pt idx="0">
                  <c:v>0.23718695000000001</c:v>
                </c:pt>
                <c:pt idx="1">
                  <c:v>-2.0775949999999987E-2</c:v>
                </c:pt>
                <c:pt idx="2">
                  <c:v>9.6925275000000005E-2</c:v>
                </c:pt>
                <c:pt idx="3">
                  <c:v>5.2718850000000012E-2</c:v>
                </c:pt>
                <c:pt idx="4">
                  <c:v>0.13114740000000003</c:v>
                </c:pt>
                <c:pt idx="5">
                  <c:v>6.5327424999999995E-2</c:v>
                </c:pt>
                <c:pt idx="6">
                  <c:v>5.9258649999999996E-2</c:v>
                </c:pt>
                <c:pt idx="7">
                  <c:v>9.8504725000000015E-2</c:v>
                </c:pt>
                <c:pt idx="8">
                  <c:v>-8.5353624999999989E-2</c:v>
                </c:pt>
                <c:pt idx="9">
                  <c:v>9.9288749999999995E-2</c:v>
                </c:pt>
                <c:pt idx="10">
                  <c:v>2.6800149999999998E-2</c:v>
                </c:pt>
                <c:pt idx="11">
                  <c:v>4.6337550000000005E-2</c:v>
                </c:pt>
                <c:pt idx="12">
                  <c:v>-3.7331399999999994E-2</c:v>
                </c:pt>
                <c:pt idx="13">
                  <c:v>-2.3446500000000002E-3</c:v>
                </c:pt>
                <c:pt idx="14">
                  <c:v>7.165524999999999E-3</c:v>
                </c:pt>
                <c:pt idx="15">
                  <c:v>-1.5921750000000012E-3</c:v>
                </c:pt>
                <c:pt idx="16">
                  <c:v>-8.7242349999999996E-2</c:v>
                </c:pt>
                <c:pt idx="17">
                  <c:v>-0.1046878</c:v>
                </c:pt>
                <c:pt idx="18">
                  <c:v>2.7078475000000001E-2</c:v>
                </c:pt>
                <c:pt idx="19">
                  <c:v>6.016525E-3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64-4A5E-B4E8-9206FAF01B94}"/>
            </c:ext>
          </c:extLst>
        </c:ser>
        <c:ser>
          <c:idx val="2"/>
          <c:order val="2"/>
          <c:tx>
            <c:strRef>
              <c:f>FTF!$J$52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FTF!$G$53:$G$72</c:f>
              <c:strCache>
                <c:ptCount val="20"/>
                <c:pt idx="0">
                  <c:v>Bangladesh (BGD)</c:v>
                </c:pt>
                <c:pt idx="1">
                  <c:v>Guatemala (GTM)</c:v>
                </c:pt>
                <c:pt idx="2">
                  <c:v>Ghana (GHA)</c:v>
                </c:pt>
                <c:pt idx="3">
                  <c:v>Honduras (HND)</c:v>
                </c:pt>
                <c:pt idx="4">
                  <c:v>Senegal (SEN)</c:v>
                </c:pt>
                <c:pt idx="5">
                  <c:v>Malawi (MWI)</c:v>
                </c:pt>
                <c:pt idx="6">
                  <c:v>Nepal (NPL)</c:v>
                </c:pt>
                <c:pt idx="7">
                  <c:v>Ethiopia (ETH)</c:v>
                </c:pt>
                <c:pt idx="8">
                  <c:v>Nigeria (NGA)</c:v>
                </c:pt>
                <c:pt idx="9">
                  <c:v>Rwanda (RWA)</c:v>
                </c:pt>
                <c:pt idx="10">
                  <c:v>Zambia (ZMB)</c:v>
                </c:pt>
                <c:pt idx="11">
                  <c:v>Kenya (KEN)</c:v>
                </c:pt>
                <c:pt idx="12">
                  <c:v>Uganda (UGA)</c:v>
                </c:pt>
                <c:pt idx="13">
                  <c:v>DRC (COD)</c:v>
                </c:pt>
                <c:pt idx="14">
                  <c:v>Madagascar (MDG)</c:v>
                </c:pt>
                <c:pt idx="15">
                  <c:v>Tanzania (TZA)</c:v>
                </c:pt>
                <c:pt idx="16">
                  <c:v>Mali (MLI)</c:v>
                </c:pt>
                <c:pt idx="17">
                  <c:v>Liberia (LBR)</c:v>
                </c:pt>
                <c:pt idx="18">
                  <c:v>Mozambique (MOZ)</c:v>
                </c:pt>
                <c:pt idx="19">
                  <c:v>Niger (NER)</c:v>
                </c:pt>
              </c:strCache>
            </c:strRef>
          </c:cat>
          <c:val>
            <c:numRef>
              <c:f>FTF!$J$53:$J$72</c:f>
              <c:numCache>
                <c:formatCode>0.00</c:formatCode>
                <c:ptCount val="20"/>
                <c:pt idx="0">
                  <c:v>5.8393925000000006E-2</c:v>
                </c:pt>
                <c:pt idx="1">
                  <c:v>2.3648050000000004E-2</c:v>
                </c:pt>
                <c:pt idx="2">
                  <c:v>3.8067799999999999E-2</c:v>
                </c:pt>
                <c:pt idx="3">
                  <c:v>2.8198349999999983E-2</c:v>
                </c:pt>
                <c:pt idx="4">
                  <c:v>5.6222024999999981E-2</c:v>
                </c:pt>
                <c:pt idx="5">
                  <c:v>2.5306250000000002E-2</c:v>
                </c:pt>
                <c:pt idx="6">
                  <c:v>3.2147275000000003E-2</c:v>
                </c:pt>
                <c:pt idx="7">
                  <c:v>4.3156650000000005E-2</c:v>
                </c:pt>
                <c:pt idx="8">
                  <c:v>6.7872399999999986E-2</c:v>
                </c:pt>
                <c:pt idx="9">
                  <c:v>6.1048475000000005E-2</c:v>
                </c:pt>
                <c:pt idx="10">
                  <c:v>-4.4574975000000003E-2</c:v>
                </c:pt>
                <c:pt idx="11">
                  <c:v>1.6216275000000002E-2</c:v>
                </c:pt>
                <c:pt idx="12">
                  <c:v>-5.7724499999999984E-3</c:v>
                </c:pt>
                <c:pt idx="13">
                  <c:v>1.3162475E-2</c:v>
                </c:pt>
                <c:pt idx="14">
                  <c:v>-2.2432999999999998E-2</c:v>
                </c:pt>
                <c:pt idx="15">
                  <c:v>3.6827550000000001E-2</c:v>
                </c:pt>
                <c:pt idx="16">
                  <c:v>6.8588399999999994E-2</c:v>
                </c:pt>
                <c:pt idx="17">
                  <c:v>7.0543750000000016E-3</c:v>
                </c:pt>
                <c:pt idx="18">
                  <c:v>4.3630500000000003E-2</c:v>
                </c:pt>
                <c:pt idx="19">
                  <c:v>3.7704624999999999E-2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64-4A5E-B4E8-9206FAF01B94}"/>
            </c:ext>
          </c:extLst>
        </c:ser>
        <c:ser>
          <c:idx val="3"/>
          <c:order val="3"/>
          <c:tx>
            <c:strRef>
              <c:f>FTF!$K$52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FTF!$G$53:$G$72</c:f>
              <c:strCache>
                <c:ptCount val="20"/>
                <c:pt idx="0">
                  <c:v>Bangladesh (BGD)</c:v>
                </c:pt>
                <c:pt idx="1">
                  <c:v>Guatemala (GTM)</c:v>
                </c:pt>
                <c:pt idx="2">
                  <c:v>Ghana (GHA)</c:v>
                </c:pt>
                <c:pt idx="3">
                  <c:v>Honduras (HND)</c:v>
                </c:pt>
                <c:pt idx="4">
                  <c:v>Senegal (SEN)</c:v>
                </c:pt>
                <c:pt idx="5">
                  <c:v>Malawi (MWI)</c:v>
                </c:pt>
                <c:pt idx="6">
                  <c:v>Nepal (NPL)</c:v>
                </c:pt>
                <c:pt idx="7">
                  <c:v>Ethiopia (ETH)</c:v>
                </c:pt>
                <c:pt idx="8">
                  <c:v>Nigeria (NGA)</c:v>
                </c:pt>
                <c:pt idx="9">
                  <c:v>Rwanda (RWA)</c:v>
                </c:pt>
                <c:pt idx="10">
                  <c:v>Zambia (ZMB)</c:v>
                </c:pt>
                <c:pt idx="11">
                  <c:v>Kenya (KEN)</c:v>
                </c:pt>
                <c:pt idx="12">
                  <c:v>Uganda (UGA)</c:v>
                </c:pt>
                <c:pt idx="13">
                  <c:v>DRC (COD)</c:v>
                </c:pt>
                <c:pt idx="14">
                  <c:v>Madagascar (MDG)</c:v>
                </c:pt>
                <c:pt idx="15">
                  <c:v>Tanzania (TZA)</c:v>
                </c:pt>
                <c:pt idx="16">
                  <c:v>Mali (MLI)</c:v>
                </c:pt>
                <c:pt idx="17">
                  <c:v>Liberia (LBR)</c:v>
                </c:pt>
                <c:pt idx="18">
                  <c:v>Mozambique (MOZ)</c:v>
                </c:pt>
                <c:pt idx="19">
                  <c:v>Niger (NER)</c:v>
                </c:pt>
              </c:strCache>
            </c:strRef>
          </c:cat>
          <c:val>
            <c:numRef>
              <c:f>FTF!$K$53:$K$72</c:f>
              <c:numCache>
                <c:formatCode>0.00</c:formatCode>
                <c:ptCount val="20"/>
                <c:pt idx="0">
                  <c:v>5.7090149999999992E-2</c:v>
                </c:pt>
                <c:pt idx="1">
                  <c:v>7.9683000000000115E-3</c:v>
                </c:pt>
                <c:pt idx="2">
                  <c:v>1.0250524999999996E-2</c:v>
                </c:pt>
                <c:pt idx="3">
                  <c:v>2.5709499999999996E-2</c:v>
                </c:pt>
                <c:pt idx="4">
                  <c:v>-1.4345524999999998E-2</c:v>
                </c:pt>
                <c:pt idx="5">
                  <c:v>6.4035699999999987E-2</c:v>
                </c:pt>
                <c:pt idx="6">
                  <c:v>-1.5687949999999992E-2</c:v>
                </c:pt>
                <c:pt idx="7">
                  <c:v>7.12676E-2</c:v>
                </c:pt>
                <c:pt idx="8">
                  <c:v>-6.7172500000000079E-3</c:v>
                </c:pt>
                <c:pt idx="9">
                  <c:v>2.4433999999999997E-2</c:v>
                </c:pt>
                <c:pt idx="10">
                  <c:v>0.14157999999999998</c:v>
                </c:pt>
                <c:pt idx="11">
                  <c:v>3.49579E-2</c:v>
                </c:pt>
                <c:pt idx="12">
                  <c:v>4.8480950000000009E-2</c:v>
                </c:pt>
                <c:pt idx="13">
                  <c:v>-3.1793774999999996E-2</c:v>
                </c:pt>
                <c:pt idx="14">
                  <c:v>1.2090075000000006E-2</c:v>
                </c:pt>
                <c:pt idx="15">
                  <c:v>2.7824224999999998E-2</c:v>
                </c:pt>
                <c:pt idx="16">
                  <c:v>-2.0742925000000002E-2</c:v>
                </c:pt>
                <c:pt idx="17">
                  <c:v>-3.5555150000000001E-2</c:v>
                </c:pt>
                <c:pt idx="18">
                  <c:v>2.6088050000000002E-2</c:v>
                </c:pt>
                <c:pt idx="19">
                  <c:v>-1.5479025E-2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64-4A5E-B4E8-9206FAF01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36168959"/>
        <c:axId val="1275505824"/>
      </c:barChart>
      <c:catAx>
        <c:axId val="436168959"/>
        <c:scaling>
          <c:orientation val="maxMin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505824"/>
        <c:crosses val="autoZero"/>
        <c:auto val="1"/>
        <c:lblAlgn val="ctr"/>
        <c:lblOffset val="100"/>
        <c:noMultiLvlLbl val="0"/>
      </c:catAx>
      <c:valAx>
        <c:axId val="1275505824"/>
        <c:scaling>
          <c:orientation val="minMax"/>
        </c:scaling>
        <c:delete val="0"/>
        <c:axPos val="t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change in ATI Score between 2010 and 2019</a:t>
                </a:r>
              </a:p>
            </c:rich>
          </c:tx>
          <c:layout>
            <c:manualLayout>
              <c:xMode val="edge"/>
              <c:yMode val="edge"/>
              <c:x val="0.29544974300306559"/>
              <c:y val="0.121455302709172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16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15776161112694"/>
          <c:y val="1.4660254579576516E-2"/>
          <c:w val="0.81870263177541935"/>
          <c:h val="6.43441823838486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BGD!$M$10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BGD!$L$11:$L$32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BGD!$M$11:$M$32</c:f>
              <c:numCache>
                <c:formatCode>0.00</c:formatCode>
                <c:ptCount val="22"/>
                <c:pt idx="0">
                  <c:v>0.18508817499999999</c:v>
                </c:pt>
                <c:pt idx="1">
                  <c:v>0.19746710000000001</c:v>
                </c:pt>
                <c:pt idx="2">
                  <c:v>0.20877994999999999</c:v>
                </c:pt>
                <c:pt idx="3">
                  <c:v>0.21560842499999999</c:v>
                </c:pt>
                <c:pt idx="4">
                  <c:v>0.21994907499999999</c:v>
                </c:pt>
                <c:pt idx="5">
                  <c:v>0.22484784999999999</c:v>
                </c:pt>
                <c:pt idx="6">
                  <c:v>0.23146872499999999</c:v>
                </c:pt>
                <c:pt idx="7">
                  <c:v>0.24131517499999999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8-4DB2-AAD3-2CED38E77310}"/>
            </c:ext>
          </c:extLst>
        </c:ser>
        <c:ser>
          <c:idx val="1"/>
          <c:order val="1"/>
          <c:tx>
            <c:strRef>
              <c:f>BGD!$N$10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BGD!$L$11:$L$32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BGD!$N$11:$N$32</c:f>
              <c:numCache>
                <c:formatCode>0.00</c:formatCode>
                <c:ptCount val="22"/>
                <c:pt idx="0">
                  <c:v>1.2813049999999999E-2</c:v>
                </c:pt>
                <c:pt idx="1">
                  <c:v>9.2174749999999993E-3</c:v>
                </c:pt>
                <c:pt idx="2">
                  <c:v>6.6828749999999996E-3</c:v>
                </c:pt>
                <c:pt idx="3">
                  <c:v>6.6748500000000004E-3</c:v>
                </c:pt>
                <c:pt idx="4">
                  <c:v>9.1664250000000006E-3</c:v>
                </c:pt>
                <c:pt idx="5">
                  <c:v>1.3211225E-2</c:v>
                </c:pt>
                <c:pt idx="6">
                  <c:v>1.6379950000000001E-2</c:v>
                </c:pt>
                <c:pt idx="7">
                  <c:v>1.8925575E-2</c:v>
                </c:pt>
                <c:pt idx="8">
                  <c:v>2.1034199999999999E-2</c:v>
                </c:pt>
                <c:pt idx="9">
                  <c:v>2.016285E-2</c:v>
                </c:pt>
                <c:pt idx="10">
                  <c:v>0.1528668</c:v>
                </c:pt>
                <c:pt idx="11">
                  <c:v>0.152893275</c:v>
                </c:pt>
                <c:pt idx="12">
                  <c:v>0.15440837499999999</c:v>
                </c:pt>
                <c:pt idx="13">
                  <c:v>0.14458542499999999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8-4DB2-AAD3-2CED38E77310}"/>
            </c:ext>
          </c:extLst>
        </c:ser>
        <c:ser>
          <c:idx val="2"/>
          <c:order val="2"/>
          <c:tx>
            <c:strRef>
              <c:f>BGD!$O$10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BGD!$L$11:$L$32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BGD!$O$11:$O$32</c:f>
              <c:numCache>
                <c:formatCode>0.00</c:formatCode>
                <c:ptCount val="22"/>
                <c:pt idx="0">
                  <c:v>6.0083224999999997E-2</c:v>
                </c:pt>
                <c:pt idx="1">
                  <c:v>6.3524775000000006E-2</c:v>
                </c:pt>
                <c:pt idx="2">
                  <c:v>6.5580274999999993E-2</c:v>
                </c:pt>
                <c:pt idx="3">
                  <c:v>7.0033150000000002E-2</c:v>
                </c:pt>
                <c:pt idx="4">
                  <c:v>7.3260025000000006E-2</c:v>
                </c:pt>
                <c:pt idx="5">
                  <c:v>7.5662024999999994E-2</c:v>
                </c:pt>
                <c:pt idx="6">
                  <c:v>7.7216599999999996E-2</c:v>
                </c:pt>
                <c:pt idx="7">
                  <c:v>8.1899250000000007E-2</c:v>
                </c:pt>
                <c:pt idx="8">
                  <c:v>8.5411349999999997E-2</c:v>
                </c:pt>
                <c:pt idx="9">
                  <c:v>8.8239300000000007E-2</c:v>
                </c:pt>
                <c:pt idx="10">
                  <c:v>9.1105549999999993E-2</c:v>
                </c:pt>
                <c:pt idx="11">
                  <c:v>9.4717775000000004E-2</c:v>
                </c:pt>
                <c:pt idx="12">
                  <c:v>9.7518099999999996E-2</c:v>
                </c:pt>
                <c:pt idx="13">
                  <c:v>0.1000326</c:v>
                </c:pt>
                <c:pt idx="14">
                  <c:v>0.1033974</c:v>
                </c:pt>
                <c:pt idx="15">
                  <c:v>0.106328675</c:v>
                </c:pt>
                <c:pt idx="16">
                  <c:v>0.10899112499999999</c:v>
                </c:pt>
                <c:pt idx="17">
                  <c:v>0.1102321</c:v>
                </c:pt>
                <c:pt idx="18">
                  <c:v>0.112795175</c:v>
                </c:pt>
                <c:pt idx="19">
                  <c:v>0.115320225</c:v>
                </c:pt>
                <c:pt idx="20">
                  <c:v>0.11760985</c:v>
                </c:pt>
                <c:pt idx="21">
                  <c:v>0.11847715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D8-4DB2-AAD3-2CED38E77310}"/>
            </c:ext>
          </c:extLst>
        </c:ser>
        <c:ser>
          <c:idx val="3"/>
          <c:order val="3"/>
          <c:tx>
            <c:strRef>
              <c:f>BGD!$P$10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BGD!$L$11:$L$32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BGD!$P$11:$P$32</c:f>
              <c:numCache>
                <c:formatCode>0.00</c:formatCode>
                <c:ptCount val="22"/>
                <c:pt idx="0">
                  <c:v>8.8064550000000005E-2</c:v>
                </c:pt>
                <c:pt idx="1">
                  <c:v>8.9574650000000006E-2</c:v>
                </c:pt>
                <c:pt idx="2">
                  <c:v>9.2727025000000005E-2</c:v>
                </c:pt>
                <c:pt idx="3">
                  <c:v>9.277125E-2</c:v>
                </c:pt>
                <c:pt idx="4">
                  <c:v>9.3399250000000003E-2</c:v>
                </c:pt>
                <c:pt idx="5">
                  <c:v>9.7556624999999994E-2</c:v>
                </c:pt>
                <c:pt idx="6">
                  <c:v>9.8819525000000005E-2</c:v>
                </c:pt>
                <c:pt idx="7">
                  <c:v>0.10112112500000001</c:v>
                </c:pt>
                <c:pt idx="8">
                  <c:v>0.1050172</c:v>
                </c:pt>
                <c:pt idx="9">
                  <c:v>0.1080344</c:v>
                </c:pt>
                <c:pt idx="10">
                  <c:v>0.12338855</c:v>
                </c:pt>
                <c:pt idx="11">
                  <c:v>0.12620065</c:v>
                </c:pt>
                <c:pt idx="12">
                  <c:v>0.14481692500000001</c:v>
                </c:pt>
                <c:pt idx="13">
                  <c:v>0.14799327500000001</c:v>
                </c:pt>
                <c:pt idx="14">
                  <c:v>0.152471575</c:v>
                </c:pt>
                <c:pt idx="15">
                  <c:v>0.15477817499999999</c:v>
                </c:pt>
                <c:pt idx="16">
                  <c:v>0.16335097500000001</c:v>
                </c:pt>
                <c:pt idx="17">
                  <c:v>0.170322375</c:v>
                </c:pt>
                <c:pt idx="18">
                  <c:v>0.17569717500000001</c:v>
                </c:pt>
                <c:pt idx="19">
                  <c:v>0.18397427499999999</c:v>
                </c:pt>
                <c:pt idx="20">
                  <c:v>0.14029767500000001</c:v>
                </c:pt>
                <c:pt idx="21">
                  <c:v>0.1451547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D8-4DB2-AAD3-2CED38E77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BGD!$Q$10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BGD!$L$11:$L$32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BGD!$Q$11:$Q$32</c:f>
              <c:numCache>
                <c:formatCode>0.00</c:formatCode>
                <c:ptCount val="22"/>
                <c:pt idx="0">
                  <c:v>0.346049</c:v>
                </c:pt>
                <c:pt idx="1">
                  <c:v>0.35978399999999999</c:v>
                </c:pt>
                <c:pt idx="2">
                  <c:v>0.37377012500000001</c:v>
                </c:pt>
                <c:pt idx="3">
                  <c:v>0.38508767499999996</c:v>
                </c:pt>
                <c:pt idx="4">
                  <c:v>0.39577477499999997</c:v>
                </c:pt>
                <c:pt idx="5">
                  <c:v>0.41127772499999998</c:v>
                </c:pt>
                <c:pt idx="6">
                  <c:v>0.42388480000000001</c:v>
                </c:pt>
                <c:pt idx="7">
                  <c:v>0.44326112500000003</c:v>
                </c:pt>
                <c:pt idx="8">
                  <c:v>0.46146275000000003</c:v>
                </c:pt>
                <c:pt idx="9">
                  <c:v>0.46643655000000006</c:v>
                </c:pt>
                <c:pt idx="10">
                  <c:v>0.61736089999999999</c:v>
                </c:pt>
                <c:pt idx="11">
                  <c:v>0.62381169999999997</c:v>
                </c:pt>
                <c:pt idx="12">
                  <c:v>0.64674339999999997</c:v>
                </c:pt>
                <c:pt idx="13">
                  <c:v>0.6426113</c:v>
                </c:pt>
                <c:pt idx="14">
                  <c:v>0.75586897499999994</c:v>
                </c:pt>
                <c:pt idx="15">
                  <c:v>0.76110685</c:v>
                </c:pt>
                <c:pt idx="16">
                  <c:v>0.77234209999999992</c:v>
                </c:pt>
                <c:pt idx="17">
                  <c:v>0.78055447499999997</c:v>
                </c:pt>
                <c:pt idx="18">
                  <c:v>0.78849235000000006</c:v>
                </c:pt>
                <c:pt idx="19">
                  <c:v>0.79929450000000002</c:v>
                </c:pt>
                <c:pt idx="20">
                  <c:v>0.75790752500000003</c:v>
                </c:pt>
                <c:pt idx="21">
                  <c:v>0.76363185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D8-4DB2-AAD3-2CED38E77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1312124742360425E-2"/>
          <c:y val="3.3646210590179554E-2"/>
          <c:w val="0.18934044269199754"/>
          <c:h val="0.327836728321259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8986242716437"/>
          <c:y val="5.4142481151866755E-2"/>
          <c:w val="0.69280114716328201"/>
          <c:h val="0.73330739248338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'A2'!$W$10</c:f>
              <c:strCache>
                <c:ptCount val="1"/>
                <c:pt idx="0">
                  <c:v>Value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65000"/>
                </a:schemeClr>
              </a:solidFill>
              <a:ln w="6350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dash"/>
              </a:ln>
              <a:effectLst/>
            </c:spPr>
            <c:trendlineType val="log"/>
            <c:dispRSqr val="0"/>
            <c:dispEq val="0"/>
          </c:trendline>
          <c:xVal>
            <c:numRef>
              <c:f>'A2'!$V$11:$V$192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'A2'!$W$11:$W$192</c:f>
              <c:numCache>
                <c:formatCode>#,##0</c:formatCode>
                <c:ptCount val="182"/>
                <c:pt idx="0">
                  <c:v>6.711735</c:v>
                </c:pt>
                <c:pt idx="1">
                  <c:v>9.1100300000000001</c:v>
                </c:pt>
                <c:pt idx="2">
                  <c:v>79.389229999999998</c:v>
                </c:pt>
                <c:pt idx="3">
                  <c:v>99.157769999999999</c:v>
                </c:pt>
                <c:pt idx="4">
                  <c:v>63.245519999999999</c:v>
                </c:pt>
                <c:pt idx="5">
                  <c:v>23.288810000000002</c:v>
                </c:pt>
                <c:pt idx="6">
                  <c:v>9.0831599999999995</c:v>
                </c:pt>
                <c:pt idx="7">
                  <c:v>91.427909999999997</c:v>
                </c:pt>
                <c:pt idx="8">
                  <c:v>30.275040000000001</c:v>
                </c:pt>
                <c:pt idx="9">
                  <c:v>16.114100000000001</c:v>
                </c:pt>
                <c:pt idx="10">
                  <c:v>95.983670000000004</c:v>
                </c:pt>
                <c:pt idx="11">
                  <c:v>21.844719999999999</c:v>
                </c:pt>
                <c:pt idx="12">
                  <c:v>14.677720000000001</c:v>
                </c:pt>
                <c:pt idx="13">
                  <c:v>85.427809999999994</c:v>
                </c:pt>
                <c:pt idx="14">
                  <c:v>89.236270000000005</c:v>
                </c:pt>
                <c:pt idx="15">
                  <c:v>25.290089999999999</c:v>
                </c:pt>
                <c:pt idx="16">
                  <c:v>24.557670000000002</c:v>
                </c:pt>
                <c:pt idx="17">
                  <c:v>51.108519999999999</c:v>
                </c:pt>
                <c:pt idx="18">
                  <c:v>29.270209999999999</c:v>
                </c:pt>
                <c:pt idx="19">
                  <c:v>15.90738</c:v>
                </c:pt>
                <c:pt idx="20">
                  <c:v>16.441490000000002</c:v>
                </c:pt>
                <c:pt idx="21">
                  <c:v>67.717529999999996</c:v>
                </c:pt>
                <c:pt idx="22">
                  <c:v>28.094999999999999</c:v>
                </c:pt>
                <c:pt idx="23">
                  <c:v>2.104654</c:v>
                </c:pt>
                <c:pt idx="24">
                  <c:v>21.740349999999999</c:v>
                </c:pt>
                <c:pt idx="25">
                  <c:v>18.26069</c:v>
                </c:pt>
                <c:pt idx="26">
                  <c:v>11.54585</c:v>
                </c:pt>
                <c:pt idx="27">
                  <c:v>57.937199999999997</c:v>
                </c:pt>
                <c:pt idx="28">
                  <c:v>87.528559999999999</c:v>
                </c:pt>
                <c:pt idx="29">
                  <c:v>92.593980000000002</c:v>
                </c:pt>
                <c:pt idx="30">
                  <c:v>81.035070000000005</c:v>
                </c:pt>
                <c:pt idx="31">
                  <c:v>37.057250000000003</c:v>
                </c:pt>
                <c:pt idx="32">
                  <c:v>44.577260000000003</c:v>
                </c:pt>
                <c:pt idx="33">
                  <c:v>1.8466899999999999</c:v>
                </c:pt>
                <c:pt idx="34">
                  <c:v>43.513460000000002</c:v>
                </c:pt>
                <c:pt idx="35">
                  <c:v>63.414479999999998</c:v>
                </c:pt>
                <c:pt idx="36">
                  <c:v>12.89828</c:v>
                </c:pt>
                <c:pt idx="37">
                  <c:v>1.0885940000000001</c:v>
                </c:pt>
                <c:pt idx="38">
                  <c:v>51.02028</c:v>
                </c:pt>
                <c:pt idx="39">
                  <c:v>17.15006</c:v>
                </c:pt>
                <c:pt idx="40">
                  <c:v>28.512170000000001</c:v>
                </c:pt>
                <c:pt idx="41">
                  <c:v>94.275350000000003</c:v>
                </c:pt>
                <c:pt idx="42">
                  <c:v>99.127489999999995</c:v>
                </c:pt>
                <c:pt idx="43">
                  <c:v>0.32360949999999999</c:v>
                </c:pt>
                <c:pt idx="44">
                  <c:v>99.255549999999999</c:v>
                </c:pt>
                <c:pt idx="45">
                  <c:v>54.322940000000003</c:v>
                </c:pt>
                <c:pt idx="46">
                  <c:v>16.902529999999999</c:v>
                </c:pt>
                <c:pt idx="47">
                  <c:v>46.216819999999998</c:v>
                </c:pt>
                <c:pt idx="48">
                  <c:v>78.354830000000007</c:v>
                </c:pt>
                <c:pt idx="49">
                  <c:v>5.626474</c:v>
                </c:pt>
                <c:pt idx="50">
                  <c:v>61.15072</c:v>
                </c:pt>
                <c:pt idx="51">
                  <c:v>93.989750000000001</c:v>
                </c:pt>
                <c:pt idx="52">
                  <c:v>33.014229999999998</c:v>
                </c:pt>
                <c:pt idx="53">
                  <c:v>67.455179999999999</c:v>
                </c:pt>
                <c:pt idx="54">
                  <c:v>16.23743</c:v>
                </c:pt>
                <c:pt idx="55">
                  <c:v>90.603049999999996</c:v>
                </c:pt>
                <c:pt idx="56">
                  <c:v>29.203890000000001</c:v>
                </c:pt>
                <c:pt idx="57">
                  <c:v>96.383619999999993</c:v>
                </c:pt>
                <c:pt idx="58">
                  <c:v>7.1631840000000002</c:v>
                </c:pt>
                <c:pt idx="59">
                  <c:v>47.306930000000001</c:v>
                </c:pt>
                <c:pt idx="60">
                  <c:v>15.756790000000001</c:v>
                </c:pt>
                <c:pt idx="61">
                  <c:v>1.2580020000000001</c:v>
                </c:pt>
                <c:pt idx="62">
                  <c:v>1.125043</c:v>
                </c:pt>
                <c:pt idx="63">
                  <c:v>34.02733004000001</c:v>
                </c:pt>
                <c:pt idx="64">
                  <c:v>64.349649999999997</c:v>
                </c:pt>
                <c:pt idx="65">
                  <c:v>39.233490000000003</c:v>
                </c:pt>
                <c:pt idx="66">
                  <c:v>5.9330920000000003</c:v>
                </c:pt>
                <c:pt idx="67">
                  <c:v>56.119050000000001</c:v>
                </c:pt>
                <c:pt idx="68">
                  <c:v>46.054810000000003</c:v>
                </c:pt>
                <c:pt idx="69">
                  <c:v>85.397000000000006</c:v>
                </c:pt>
                <c:pt idx="70">
                  <c:v>7.3013370000000002</c:v>
                </c:pt>
                <c:pt idx="71">
                  <c:v>93.75385</c:v>
                </c:pt>
                <c:pt idx="72">
                  <c:v>73.740949999999998</c:v>
                </c:pt>
                <c:pt idx="73">
                  <c:v>25.081440000000001</c:v>
                </c:pt>
                <c:pt idx="74">
                  <c:v>99.326189999999997</c:v>
                </c:pt>
                <c:pt idx="75">
                  <c:v>13.12163</c:v>
                </c:pt>
                <c:pt idx="76">
                  <c:v>2.4522759999999999</c:v>
                </c:pt>
                <c:pt idx="77">
                  <c:v>79.168059999999997</c:v>
                </c:pt>
                <c:pt idx="78">
                  <c:v>41.137030000000003</c:v>
                </c:pt>
                <c:pt idx="79">
                  <c:v>74.824680000000001</c:v>
                </c:pt>
                <c:pt idx="80">
                  <c:v>43.225990000000003</c:v>
                </c:pt>
                <c:pt idx="81">
                  <c:v>59.352710000000002</c:v>
                </c:pt>
                <c:pt idx="82">
                  <c:v>84.331509999999994</c:v>
                </c:pt>
                <c:pt idx="83">
                  <c:v>3.1471420000000001</c:v>
                </c:pt>
                <c:pt idx="84">
                  <c:v>18.3932</c:v>
                </c:pt>
                <c:pt idx="85">
                  <c:v>28.690809999999999</c:v>
                </c:pt>
                <c:pt idx="86">
                  <c:v>22.403970000000001</c:v>
                </c:pt>
                <c:pt idx="87">
                  <c:v>80.474630000000005</c:v>
                </c:pt>
                <c:pt idx="88">
                  <c:v>99.565860000000001</c:v>
                </c:pt>
                <c:pt idx="89">
                  <c:v>31.991700000000002</c:v>
                </c:pt>
                <c:pt idx="90">
                  <c:v>55.260890000000003</c:v>
                </c:pt>
                <c:pt idx="91">
                  <c:v>0.78343640000000003</c:v>
                </c:pt>
                <c:pt idx="92">
                  <c:v>4.7570699999999997</c:v>
                </c:pt>
                <c:pt idx="93">
                  <c:v>23.96115</c:v>
                </c:pt>
                <c:pt idx="94">
                  <c:v>36.90681</c:v>
                </c:pt>
                <c:pt idx="95">
                  <c:v>1.796994</c:v>
                </c:pt>
                <c:pt idx="96">
                  <c:v>83.333759999999998</c:v>
                </c:pt>
                <c:pt idx="97">
                  <c:v>96.057130000000001</c:v>
                </c:pt>
                <c:pt idx="98">
                  <c:v>90.084350000000001</c:v>
                </c:pt>
                <c:pt idx="99">
                  <c:v>6.7948829999999996</c:v>
                </c:pt>
                <c:pt idx="100">
                  <c:v>26.517499999999998</c:v>
                </c:pt>
                <c:pt idx="101">
                  <c:v>8.0689449999999994</c:v>
                </c:pt>
                <c:pt idx="102">
                  <c:v>23.6631</c:v>
                </c:pt>
                <c:pt idx="103">
                  <c:v>31.053460000000001</c:v>
                </c:pt>
                <c:pt idx="104">
                  <c:v>34.337829999999997</c:v>
                </c:pt>
                <c:pt idx="105">
                  <c:v>13.375310000000001</c:v>
                </c:pt>
                <c:pt idx="106">
                  <c:v>10.74878</c:v>
                </c:pt>
                <c:pt idx="107">
                  <c:v>23.936900000000001</c:v>
                </c:pt>
                <c:pt idx="108">
                  <c:v>14.23161</c:v>
                </c:pt>
                <c:pt idx="109">
                  <c:v>0.66575960000000001</c:v>
                </c:pt>
                <c:pt idx="110">
                  <c:v>7.311674</c:v>
                </c:pt>
                <c:pt idx="111">
                  <c:v>10.9016</c:v>
                </c:pt>
                <c:pt idx="112">
                  <c:v>30.184560000000001</c:v>
                </c:pt>
                <c:pt idx="113">
                  <c:v>21.665199999999999</c:v>
                </c:pt>
                <c:pt idx="114">
                  <c:v>74.241069999999993</c:v>
                </c:pt>
                <c:pt idx="115">
                  <c:v>9.5147770000000005</c:v>
                </c:pt>
                <c:pt idx="116">
                  <c:v>22.816559999999999</c:v>
                </c:pt>
                <c:pt idx="117">
                  <c:v>1.4650240000000001</c:v>
                </c:pt>
                <c:pt idx="118">
                  <c:v>13.65465</c:v>
                </c:pt>
                <c:pt idx="119">
                  <c:v>63.645870000000002</c:v>
                </c:pt>
                <c:pt idx="120">
                  <c:v>96.595119999999994</c:v>
                </c:pt>
                <c:pt idx="121">
                  <c:v>96.002489999999995</c:v>
                </c:pt>
                <c:pt idx="122">
                  <c:v>20.964300000000001</c:v>
                </c:pt>
                <c:pt idx="123">
                  <c:v>82.41337</c:v>
                </c:pt>
                <c:pt idx="124">
                  <c:v>69.291200000000003</c:v>
                </c:pt>
                <c:pt idx="125">
                  <c:v>10.213419999999999</c:v>
                </c:pt>
                <c:pt idx="126">
                  <c:v>13.42924</c:v>
                </c:pt>
                <c:pt idx="127">
                  <c:v>43.545270000000002</c:v>
                </c:pt>
                <c:pt idx="128">
                  <c:v>10.180149999999999</c:v>
                </c:pt>
                <c:pt idx="129">
                  <c:v>45.967739999999999</c:v>
                </c:pt>
                <c:pt idx="130">
                  <c:v>80.931799999999996</c:v>
                </c:pt>
                <c:pt idx="131">
                  <c:v>56.350729999999999</c:v>
                </c:pt>
                <c:pt idx="132">
                  <c:v>46.02129</c:v>
                </c:pt>
                <c:pt idx="133">
                  <c:v>49.117159999999998</c:v>
                </c:pt>
                <c:pt idx="134">
                  <c:v>23.908729999999998</c:v>
                </c:pt>
                <c:pt idx="135">
                  <c:v>5.7885679999999997</c:v>
                </c:pt>
                <c:pt idx="136">
                  <c:v>74.414590000000004</c:v>
                </c:pt>
                <c:pt idx="137">
                  <c:v>56.769860000000001</c:v>
                </c:pt>
                <c:pt idx="138">
                  <c:v>5.8069160000000002</c:v>
                </c:pt>
                <c:pt idx="139">
                  <c:v>21.92652</c:v>
                </c:pt>
                <c:pt idx="140">
                  <c:v>89.444689999999994</c:v>
                </c:pt>
                <c:pt idx="141">
                  <c:v>2.534456</c:v>
                </c:pt>
                <c:pt idx="142">
                  <c:v>29.29251</c:v>
                </c:pt>
                <c:pt idx="143">
                  <c:v>89.202089999999998</c:v>
                </c:pt>
                <c:pt idx="144">
                  <c:v>23.53331</c:v>
                </c:pt>
                <c:pt idx="145">
                  <c:v>13.2989</c:v>
                </c:pt>
                <c:pt idx="146">
                  <c:v>37.97542</c:v>
                </c:pt>
                <c:pt idx="147">
                  <c:v>2.0900099999999999</c:v>
                </c:pt>
                <c:pt idx="148">
                  <c:v>87.470269999999999</c:v>
                </c:pt>
                <c:pt idx="149">
                  <c:v>10.045120000000001</c:v>
                </c:pt>
                <c:pt idx="150">
                  <c:v>11.29805</c:v>
                </c:pt>
                <c:pt idx="151">
                  <c:v>4.9948090000000001</c:v>
                </c:pt>
                <c:pt idx="152">
                  <c:v>89.640199999999993</c:v>
                </c:pt>
                <c:pt idx="153">
                  <c:v>79.985489999999999</c:v>
                </c:pt>
                <c:pt idx="154">
                  <c:v>98.767520000000005</c:v>
                </c:pt>
                <c:pt idx="155">
                  <c:v>34.777320000000003</c:v>
                </c:pt>
                <c:pt idx="156">
                  <c:v>5.0925909999999996</c:v>
                </c:pt>
                <c:pt idx="157">
                  <c:v>11.24187</c:v>
                </c:pt>
                <c:pt idx="158">
                  <c:v>5.7496790000000004</c:v>
                </c:pt>
                <c:pt idx="159">
                  <c:v>30.977309999999999</c:v>
                </c:pt>
                <c:pt idx="160">
                  <c:v>25.036819999999999</c:v>
                </c:pt>
                <c:pt idx="161">
                  <c:v>2.193708</c:v>
                </c:pt>
                <c:pt idx="162">
                  <c:v>5.7465989999999998</c:v>
                </c:pt>
                <c:pt idx="163">
                  <c:v>20.648879999999998</c:v>
                </c:pt>
                <c:pt idx="164">
                  <c:v>16.577559999999998</c:v>
                </c:pt>
                <c:pt idx="165">
                  <c:v>4.6718909999999996</c:v>
                </c:pt>
                <c:pt idx="166">
                  <c:v>26.033290000000001</c:v>
                </c:pt>
                <c:pt idx="167">
                  <c:v>16.952059999999999</c:v>
                </c:pt>
                <c:pt idx="168">
                  <c:v>11.43878</c:v>
                </c:pt>
                <c:pt idx="169">
                  <c:v>78.879170000000002</c:v>
                </c:pt>
                <c:pt idx="170">
                  <c:v>50.90907</c:v>
                </c:pt>
                <c:pt idx="171">
                  <c:v>82.661090000000002</c:v>
                </c:pt>
                <c:pt idx="172">
                  <c:v>88.600139999999996</c:v>
                </c:pt>
                <c:pt idx="173">
                  <c:v>22.680389999999999</c:v>
                </c:pt>
                <c:pt idx="174">
                  <c:v>17.803920000000002</c:v>
                </c:pt>
                <c:pt idx="175">
                  <c:v>85.599900000000005</c:v>
                </c:pt>
                <c:pt idx="176">
                  <c:v>3.546246</c:v>
                </c:pt>
                <c:pt idx="177">
                  <c:v>10.78481</c:v>
                </c:pt>
                <c:pt idx="178">
                  <c:v>13.1317</c:v>
                </c:pt>
                <c:pt idx="179">
                  <c:v>20.631869999999999</c:v>
                </c:pt>
                <c:pt idx="180">
                  <c:v>8.6823960000000007</c:v>
                </c:pt>
                <c:pt idx="181">
                  <c:v>7.0249610000000002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93-464E-8105-73C0FA355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477192"/>
        <c:axId val="592477912"/>
      </c:scatterChart>
      <c:valAx>
        <c:axId val="592477192"/>
        <c:scaling>
          <c:logBase val="10"/>
          <c:orientation val="minMax"/>
          <c:max val="250000"/>
          <c:min val="2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Total GDP per capita (US$ 2015 prices)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912"/>
        <c:crosses val="autoZero"/>
        <c:crossBetween val="midCat"/>
      </c:valAx>
      <c:valAx>
        <c:axId val="59247791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Land allocated to above-average productive crops (%)</a:t>
                </a:r>
              </a:p>
            </c:rich>
          </c:tx>
          <c:layout>
            <c:manualLayout>
              <c:xMode val="edge"/>
              <c:yMode val="edge"/>
              <c:x val="2.8642646771011436E-2"/>
              <c:y val="8.09638990996113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19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BGD!$Y$39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BGD!$X$40:$X$221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BGD!$Y$40:$Y$221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8B-4394-ADBC-F3AB749B9279}"/>
            </c:ext>
          </c:extLst>
        </c:ser>
        <c:ser>
          <c:idx val="1"/>
          <c:order val="1"/>
          <c:tx>
            <c:strRef>
              <c:f>BGD!$Z$39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C8B-4394-ADBC-F3AB749B927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C8B-4394-ADBC-F3AB749B92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C8B-4394-ADBC-F3AB749B92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C8B-4394-ADBC-F3AB749B92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C8B-4394-ADBC-F3AB749B92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C8B-4394-ADBC-F3AB749B92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C8B-4394-ADBC-F3AB749B92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C8B-4394-ADBC-F3AB749B92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C8B-4394-ADBC-F3AB749B92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C8B-4394-ADBC-F3AB749B92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C8B-4394-ADBC-F3AB749B92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C8B-4394-ADBC-F3AB749B92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C8B-4394-ADBC-F3AB749B92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8058329-4E13-465F-B57C-FE6EEC8E20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C8B-4394-ADBC-F3AB749B92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C8B-4394-ADBC-F3AB749B92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C8B-4394-ADBC-F3AB749B92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C8B-4394-ADBC-F3AB749B92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C8B-4394-ADBC-F3AB749B92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C8B-4394-ADBC-F3AB749B92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C8B-4394-ADBC-F3AB749B92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C8B-4394-ADBC-F3AB749B92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C8B-4394-ADBC-F3AB749B92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C8B-4394-ADBC-F3AB749B92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C8B-4394-ADBC-F3AB749B92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C8B-4394-ADBC-F3AB749B92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C8B-4394-ADBC-F3AB749B92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C8B-4394-ADBC-F3AB749B92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C8B-4394-ADBC-F3AB749B92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C8B-4394-ADBC-F3AB749B92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C8B-4394-ADBC-F3AB749B92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C8B-4394-ADBC-F3AB749B92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C8B-4394-ADBC-F3AB749B92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C8B-4394-ADBC-F3AB749B92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C8B-4394-ADBC-F3AB749B92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C8B-4394-ADBC-F3AB749B92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C8B-4394-ADBC-F3AB749B92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C8B-4394-ADBC-F3AB749B92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C8B-4394-ADBC-F3AB749B92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C8B-4394-ADBC-F3AB749B92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C8B-4394-ADBC-F3AB749B92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C8B-4394-ADBC-F3AB749B92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C8B-4394-ADBC-F3AB749B9279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C8B-4394-ADBC-F3AB749B9279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C8B-4394-ADBC-F3AB749B9279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C8B-4394-ADBC-F3AB749B9279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C8B-4394-ADBC-F3AB749B9279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C8B-4394-ADBC-F3AB749B927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C8B-4394-ADBC-F3AB749B92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C8B-4394-ADBC-F3AB749B92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C8B-4394-ADBC-F3AB749B9279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C8B-4394-ADBC-F3AB749B9279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C8B-4394-ADBC-F3AB749B92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C8B-4394-ADBC-F3AB749B92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C8B-4394-ADBC-F3AB749B92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C8B-4394-ADBC-F3AB749B92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C8B-4394-ADBC-F3AB749B92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C8B-4394-ADBC-F3AB749B92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C8B-4394-ADBC-F3AB749B92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C8B-4394-ADBC-F3AB749B92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C8B-4394-ADBC-F3AB749B92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C8B-4394-ADBC-F3AB749B92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C8B-4394-ADBC-F3AB749B92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C8B-4394-ADBC-F3AB749B92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C8B-4394-ADBC-F3AB749B92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C8B-4394-ADBC-F3AB749B92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C8B-4394-ADBC-F3AB749B92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C8B-4394-ADBC-F3AB749B92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C8B-4394-ADBC-F3AB749B92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C8B-4394-ADBC-F3AB749B92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C8B-4394-ADBC-F3AB749B92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C8B-4394-ADBC-F3AB749B9279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C8B-4394-ADBC-F3AB749B9279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C8B-4394-ADBC-F3AB749B9279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C8B-4394-ADBC-F3AB749B9279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C8B-4394-ADBC-F3AB749B9279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C8B-4394-ADBC-F3AB749B9279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C8B-4394-ADBC-F3AB749B9279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C8B-4394-ADBC-F3AB749B9279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C8B-4394-ADBC-F3AB749B9279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C8B-4394-ADBC-F3AB749B9279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C8B-4394-ADBC-F3AB749B9279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C8B-4394-ADBC-F3AB749B9279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C8B-4394-ADBC-F3AB749B9279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C8B-4394-ADBC-F3AB749B927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C8B-4394-ADBC-F3AB749B9279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C8B-4394-ADBC-F3AB749B9279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C8B-4394-ADBC-F3AB749B9279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C8B-4394-ADBC-F3AB749B9279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C8B-4394-ADBC-F3AB749B9279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C8B-4394-ADBC-F3AB749B9279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C8B-4394-ADBC-F3AB749B9279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C8B-4394-ADBC-F3AB749B9279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C8B-4394-ADBC-F3AB749B9279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C8B-4394-ADBC-F3AB749B9279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C8B-4394-ADBC-F3AB749B9279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C8B-4394-ADBC-F3AB749B9279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C8B-4394-ADBC-F3AB749B9279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C8B-4394-ADBC-F3AB749B9279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C8B-4394-ADBC-F3AB749B927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C8B-4394-ADBC-F3AB749B9279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C8B-4394-ADBC-F3AB749B9279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C8B-4394-ADBC-F3AB749B9279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C8B-4394-ADBC-F3AB749B9279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C8B-4394-ADBC-F3AB749B9279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C8B-4394-ADBC-F3AB749B9279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C8B-4394-ADBC-F3AB749B9279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C8B-4394-ADBC-F3AB749B9279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C8B-4394-ADBC-F3AB749B9279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C8B-4394-ADBC-F3AB749B9279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C8B-4394-ADBC-F3AB749B9279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C8B-4394-ADBC-F3AB749B9279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C8B-4394-ADBC-F3AB749B9279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C8B-4394-ADBC-F3AB749B9279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C8B-4394-ADBC-F3AB749B9279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C8B-4394-ADBC-F3AB749B9279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C8B-4394-ADBC-F3AB749B9279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C8B-4394-ADBC-F3AB749B927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C8B-4394-ADBC-F3AB749B9279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C8B-4394-ADBC-F3AB749B9279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C8B-4394-ADBC-F3AB749B9279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C8B-4394-ADBC-F3AB749B9279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C8B-4394-ADBC-F3AB749B9279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C8B-4394-ADBC-F3AB749B9279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C8B-4394-ADBC-F3AB749B9279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C8B-4394-ADBC-F3AB749B9279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C8B-4394-ADBC-F3AB749B9279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C8B-4394-ADBC-F3AB749B9279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C8B-4394-ADBC-F3AB749B9279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C8B-4394-ADBC-F3AB749B9279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C8B-4394-ADBC-F3AB749B9279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C8B-4394-ADBC-F3AB749B9279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C8B-4394-ADBC-F3AB749B9279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C8B-4394-ADBC-F3AB749B9279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C8B-4394-ADBC-F3AB749B9279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C8B-4394-ADBC-F3AB749B9279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C8B-4394-ADBC-F3AB749B9279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C8B-4394-ADBC-F3AB749B9279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C8B-4394-ADBC-F3AB749B9279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C8B-4394-ADBC-F3AB749B9279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C8B-4394-ADBC-F3AB749B9279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C8B-4394-ADBC-F3AB749B9279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C8B-4394-ADBC-F3AB749B9279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C8B-4394-ADBC-F3AB749B9279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C8B-4394-ADBC-F3AB749B9279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3C8B-4394-ADBC-F3AB749B9279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C8B-4394-ADBC-F3AB749B9279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C8B-4394-ADBC-F3AB749B9279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C8B-4394-ADBC-F3AB749B9279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C8B-4394-ADBC-F3AB749B9279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C8B-4394-ADBC-F3AB749B9279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C8B-4394-ADBC-F3AB749B9279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C8B-4394-ADBC-F3AB749B9279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C8B-4394-ADBC-F3AB749B9279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C8B-4394-ADBC-F3AB749B9279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C8B-4394-ADBC-F3AB749B9279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C8B-4394-ADBC-F3AB749B9279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C8B-4394-ADBC-F3AB749B9279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C8B-4394-ADBC-F3AB749B9279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C8B-4394-ADBC-F3AB749B9279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C8B-4394-ADBC-F3AB749B9279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C8B-4394-ADBC-F3AB749B9279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C8B-4394-ADBC-F3AB749B9279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C8B-4394-ADBC-F3AB749B9279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C8B-4394-ADBC-F3AB749B9279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C8B-4394-ADBC-F3AB749B9279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C8B-4394-ADBC-F3AB749B9279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C8B-4394-ADBC-F3AB749B9279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C8B-4394-ADBC-F3AB749B9279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C8B-4394-ADBC-F3AB749B9279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C8B-4394-ADBC-F3AB749B9279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C8B-4394-ADBC-F3AB749B9279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C8B-4394-ADBC-F3AB749B9279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C8B-4394-ADBC-F3AB749B9279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C8B-4394-ADBC-F3AB749B9279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C8B-4394-ADBC-F3AB749B9279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C8B-4394-ADBC-F3AB749B9279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C8B-4394-ADBC-F3AB749B9279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C8B-4394-ADBC-F3AB749B9279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C8B-4394-ADBC-F3AB749B9279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C8B-4394-ADBC-F3AB749B9279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C8B-4394-ADBC-F3AB749B9279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C8B-4394-ADBC-F3AB749B92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BGD!$X$40:$X$221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BGD!$Z$40:$Z$221</c:f>
              <c:numCache>
                <c:formatCode>General</c:formatCode>
                <c:ptCount val="182"/>
                <c:pt idx="13" formatCode="0.00">
                  <c:v>0.76363185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BGD!$W$40:$W$221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3C8B-4394-ADBC-F3AB749B9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8-4E56-9877-DC0A412B849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8-4E56-9877-DC0A412B84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8-4E56-9877-DC0A412B8498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8-4E56-9877-DC0A412B849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88-4E56-9877-DC0A412B849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088-4E56-9877-DC0A412B849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088-4E56-9877-DC0A412B849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088-4E56-9877-DC0A412B849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088-4E56-9877-DC0A412B849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088-4E56-9877-DC0A412B849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088-4E56-9877-DC0A412B849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088-4E56-9877-DC0A412B84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BGD!$M$35:$R$35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BGD!$M$36:$R$36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152</c:v>
                </c:pt>
                <c:pt idx="3">
                  <c:v>131</c:v>
                </c:pt>
                <c:pt idx="4">
                  <c:v>77</c:v>
                </c:pt>
                <c:pt idx="5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88-4E56-9877-DC0A412B8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DRC!$M$10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DRC!$L$11:$L$32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DRC!$M$11:$M$32</c:f>
              <c:numCache>
                <c:formatCode>0.00</c:formatCode>
                <c:ptCount val="22"/>
                <c:pt idx="0">
                  <c:v>0.1213925</c:v>
                </c:pt>
                <c:pt idx="1">
                  <c:v>0.120536675</c:v>
                </c:pt>
                <c:pt idx="2">
                  <c:v>0.1197894</c:v>
                </c:pt>
                <c:pt idx="3">
                  <c:v>0.119227</c:v>
                </c:pt>
                <c:pt idx="4">
                  <c:v>0.118765075</c:v>
                </c:pt>
                <c:pt idx="5">
                  <c:v>0.1185355</c:v>
                </c:pt>
                <c:pt idx="6">
                  <c:v>0.11838365000000001</c:v>
                </c:pt>
                <c:pt idx="7">
                  <c:v>0.118441425</c:v>
                </c:pt>
                <c:pt idx="8">
                  <c:v>0.118532575</c:v>
                </c:pt>
                <c:pt idx="9">
                  <c:v>0.118307475</c:v>
                </c:pt>
                <c:pt idx="10">
                  <c:v>0.1190225</c:v>
                </c:pt>
                <c:pt idx="11">
                  <c:v>0.1205794</c:v>
                </c:pt>
                <c:pt idx="12">
                  <c:v>0.12415655</c:v>
                </c:pt>
                <c:pt idx="13">
                  <c:v>0.12698614999999999</c:v>
                </c:pt>
                <c:pt idx="14">
                  <c:v>0.12939320000000001</c:v>
                </c:pt>
                <c:pt idx="15">
                  <c:v>0.13043084999999999</c:v>
                </c:pt>
                <c:pt idx="16">
                  <c:v>0.13124060000000001</c:v>
                </c:pt>
                <c:pt idx="17">
                  <c:v>0.1314458</c:v>
                </c:pt>
                <c:pt idx="18">
                  <c:v>0.13143025</c:v>
                </c:pt>
                <c:pt idx="19">
                  <c:v>0.13180457500000001</c:v>
                </c:pt>
                <c:pt idx="20">
                  <c:v>0.133043575</c:v>
                </c:pt>
                <c:pt idx="21">
                  <c:v>0.13484135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2-4295-9404-428AD276E5AA}"/>
            </c:ext>
          </c:extLst>
        </c:ser>
        <c:ser>
          <c:idx val="1"/>
          <c:order val="1"/>
          <c:tx>
            <c:strRef>
              <c:f>DRC!$N$10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DRC!$L$11:$L$32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DRC!$N$11:$N$32</c:f>
              <c:numCache>
                <c:formatCode>0.00</c:formatCode>
                <c:ptCount val="22"/>
                <c:pt idx="0">
                  <c:v>1.1211324999999999E-2</c:v>
                </c:pt>
                <c:pt idx="1">
                  <c:v>1.176435E-2</c:v>
                </c:pt>
                <c:pt idx="2">
                  <c:v>1.2273575E-2</c:v>
                </c:pt>
                <c:pt idx="3">
                  <c:v>1.2299050000000001E-2</c:v>
                </c:pt>
                <c:pt idx="4">
                  <c:v>1.3216149999999999E-2</c:v>
                </c:pt>
                <c:pt idx="5">
                  <c:v>1.0435750000000001E-2</c:v>
                </c:pt>
                <c:pt idx="6">
                  <c:v>8.5640249999999994E-3</c:v>
                </c:pt>
                <c:pt idx="7">
                  <c:v>8.8071499999999997E-3</c:v>
                </c:pt>
                <c:pt idx="8">
                  <c:v>9.4855249999999999E-3</c:v>
                </c:pt>
                <c:pt idx="9">
                  <c:v>9.3201499999999993E-3</c:v>
                </c:pt>
                <c:pt idx="10">
                  <c:v>5.5668999999999996E-3</c:v>
                </c:pt>
                <c:pt idx="11">
                  <c:v>5.1739500000000001E-3</c:v>
                </c:pt>
                <c:pt idx="12">
                  <c:v>6.7266749999999997E-3</c:v>
                </c:pt>
                <c:pt idx="13">
                  <c:v>8.1557999999999995E-3</c:v>
                </c:pt>
                <c:pt idx="14">
                  <c:v>9.311125E-3</c:v>
                </c:pt>
                <c:pt idx="15">
                  <c:v>8.8733500000000003E-3</c:v>
                </c:pt>
                <c:pt idx="16">
                  <c:v>8.7637749999999997E-3</c:v>
                </c:pt>
                <c:pt idx="17">
                  <c:v>8.978125E-3</c:v>
                </c:pt>
                <c:pt idx="18">
                  <c:v>8.7378500000000001E-3</c:v>
                </c:pt>
                <c:pt idx="19">
                  <c:v>8.3624500000000004E-3</c:v>
                </c:pt>
                <c:pt idx="20">
                  <c:v>8.5495750000000002E-3</c:v>
                </c:pt>
                <c:pt idx="21">
                  <c:v>8.8666749999999992E-3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2-4295-9404-428AD276E5AA}"/>
            </c:ext>
          </c:extLst>
        </c:ser>
        <c:ser>
          <c:idx val="2"/>
          <c:order val="2"/>
          <c:tx>
            <c:strRef>
              <c:f>DRC!$O$10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DRC!$L$11:$L$32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DRC!$O$11:$O$32</c:f>
              <c:numCache>
                <c:formatCode>0.00</c:formatCode>
                <c:ptCount val="22"/>
                <c:pt idx="0">
                  <c:v>2.8504725000000002E-2</c:v>
                </c:pt>
                <c:pt idx="1">
                  <c:v>2.5245775000000002E-2</c:v>
                </c:pt>
                <c:pt idx="2">
                  <c:v>2.1440475000000001E-2</c:v>
                </c:pt>
                <c:pt idx="3">
                  <c:v>2.0555774999999998E-2</c:v>
                </c:pt>
                <c:pt idx="4">
                  <c:v>2.0200599999999999E-2</c:v>
                </c:pt>
                <c:pt idx="5">
                  <c:v>1.9201474999999999E-2</c:v>
                </c:pt>
                <c:pt idx="6">
                  <c:v>2.2365099999999999E-2</c:v>
                </c:pt>
                <c:pt idx="7">
                  <c:v>2.399635E-2</c:v>
                </c:pt>
                <c:pt idx="8">
                  <c:v>2.560815E-2</c:v>
                </c:pt>
                <c:pt idx="9">
                  <c:v>2.745185E-2</c:v>
                </c:pt>
                <c:pt idx="10">
                  <c:v>3.0007625E-2</c:v>
                </c:pt>
                <c:pt idx="11">
                  <c:v>3.2675750000000003E-2</c:v>
                </c:pt>
                <c:pt idx="12">
                  <c:v>3.5474850000000002E-2</c:v>
                </c:pt>
                <c:pt idx="13">
                  <c:v>3.7171375E-2</c:v>
                </c:pt>
                <c:pt idx="14">
                  <c:v>3.9105574999999997E-2</c:v>
                </c:pt>
                <c:pt idx="15">
                  <c:v>4.1024949999999998E-2</c:v>
                </c:pt>
                <c:pt idx="16">
                  <c:v>4.1458450000000001E-2</c:v>
                </c:pt>
                <c:pt idx="17">
                  <c:v>4.0844249999999999E-2</c:v>
                </c:pt>
                <c:pt idx="18">
                  <c:v>4.0580524999999999E-2</c:v>
                </c:pt>
                <c:pt idx="19">
                  <c:v>4.1563700000000002E-2</c:v>
                </c:pt>
                <c:pt idx="20">
                  <c:v>4.2244274999999998E-2</c:v>
                </c:pt>
                <c:pt idx="21">
                  <c:v>4.1667200000000001E-2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B2-4295-9404-428AD276E5AA}"/>
            </c:ext>
          </c:extLst>
        </c:ser>
        <c:ser>
          <c:idx val="3"/>
          <c:order val="3"/>
          <c:tx>
            <c:strRef>
              <c:f>DRC!$P$10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DRC!$L$11:$L$32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DRC!$P$11:$P$32</c:f>
              <c:numCache>
                <c:formatCode>0.00</c:formatCode>
                <c:ptCount val="22"/>
                <c:pt idx="0">
                  <c:v>0.1907373</c:v>
                </c:pt>
                <c:pt idx="1">
                  <c:v>0.1543889</c:v>
                </c:pt>
                <c:pt idx="2">
                  <c:v>0.15285090000000001</c:v>
                </c:pt>
                <c:pt idx="3">
                  <c:v>0.16113882500000001</c:v>
                </c:pt>
                <c:pt idx="4">
                  <c:v>0.1660874</c:v>
                </c:pt>
                <c:pt idx="5">
                  <c:v>0.16999544999999999</c:v>
                </c:pt>
                <c:pt idx="6">
                  <c:v>0.16114295000000001</c:v>
                </c:pt>
                <c:pt idx="7">
                  <c:v>0.163599775</c:v>
                </c:pt>
                <c:pt idx="8">
                  <c:v>0.17741865000000001</c:v>
                </c:pt>
                <c:pt idx="9">
                  <c:v>0.16478352499999999</c:v>
                </c:pt>
                <c:pt idx="10">
                  <c:v>0.151754375</c:v>
                </c:pt>
                <c:pt idx="11">
                  <c:v>0.15281662500000001</c:v>
                </c:pt>
                <c:pt idx="12">
                  <c:v>0.160034125</c:v>
                </c:pt>
                <c:pt idx="13">
                  <c:v>0.153767975</c:v>
                </c:pt>
                <c:pt idx="14">
                  <c:v>0.1454802</c:v>
                </c:pt>
                <c:pt idx="15">
                  <c:v>0.13730437500000001</c:v>
                </c:pt>
                <c:pt idx="16">
                  <c:v>0.14013747500000001</c:v>
                </c:pt>
                <c:pt idx="17">
                  <c:v>0.1328918</c:v>
                </c:pt>
                <c:pt idx="18">
                  <c:v>0.145329925</c:v>
                </c:pt>
                <c:pt idx="19">
                  <c:v>0.16031445</c:v>
                </c:pt>
                <c:pt idx="20">
                  <c:v>0.1576698</c:v>
                </c:pt>
                <c:pt idx="21">
                  <c:v>0.158943525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B2-4295-9404-428AD276E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DRC!$Q$10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DRC!$L$11:$L$32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DRC!$Q$11:$Q$32</c:f>
              <c:numCache>
                <c:formatCode>0.00</c:formatCode>
                <c:ptCount val="22"/>
                <c:pt idx="0">
                  <c:v>0.35184585000000002</c:v>
                </c:pt>
                <c:pt idx="1">
                  <c:v>0.31193569999999998</c:v>
                </c:pt>
                <c:pt idx="2">
                  <c:v>0.30635435</c:v>
                </c:pt>
                <c:pt idx="3">
                  <c:v>0.31322064999999999</c:v>
                </c:pt>
                <c:pt idx="4">
                  <c:v>0.31826922499999999</c:v>
                </c:pt>
                <c:pt idx="5">
                  <c:v>0.318168175</c:v>
                </c:pt>
                <c:pt idx="6">
                  <c:v>0.31045572500000002</c:v>
                </c:pt>
                <c:pt idx="7">
                  <c:v>0.31484469999999998</c:v>
                </c:pt>
                <c:pt idx="8">
                  <c:v>0.33104489999999998</c:v>
                </c:pt>
                <c:pt idx="9">
                  <c:v>0.31986300000000001</c:v>
                </c:pt>
                <c:pt idx="10">
                  <c:v>0.3063514</c:v>
                </c:pt>
                <c:pt idx="11">
                  <c:v>0.31124572500000003</c:v>
                </c:pt>
                <c:pt idx="12">
                  <c:v>0.32639220000000002</c:v>
                </c:pt>
                <c:pt idx="13">
                  <c:v>0.32608130000000002</c:v>
                </c:pt>
                <c:pt idx="14">
                  <c:v>0.32329010000000002</c:v>
                </c:pt>
                <c:pt idx="15">
                  <c:v>0.31763352499999997</c:v>
                </c:pt>
                <c:pt idx="16">
                  <c:v>0.32160030000000006</c:v>
                </c:pt>
                <c:pt idx="17">
                  <c:v>0.31415997500000004</c:v>
                </c:pt>
                <c:pt idx="18">
                  <c:v>0.32607854999999997</c:v>
                </c:pt>
                <c:pt idx="19">
                  <c:v>0.34204517499999998</c:v>
                </c:pt>
                <c:pt idx="20">
                  <c:v>0.34150722499999997</c:v>
                </c:pt>
                <c:pt idx="21">
                  <c:v>0.34431875000000001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B2-4295-9404-428AD276E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7.4802580876422622E-2"/>
          <c:y val="9.5826160045262305E-3"/>
          <c:w val="0.70603548705081098"/>
          <c:h val="6.79499067962033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DRC!$Y$39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DRC!$X$40:$X$221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DRC!$Y$40:$Y$221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A8-4372-BE65-FE9730205F81}"/>
            </c:ext>
          </c:extLst>
        </c:ser>
        <c:ser>
          <c:idx val="1"/>
          <c:order val="1"/>
          <c:tx>
            <c:strRef>
              <c:f>DRC!$Z$39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8A8-4372-BE65-FE9730205F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8A8-4372-BE65-FE9730205F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8A8-4372-BE65-FE9730205F8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8A8-4372-BE65-FE9730205F8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8A8-4372-BE65-FE9730205F8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8A8-4372-BE65-FE9730205F8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8A8-4372-BE65-FE9730205F8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8A8-4372-BE65-FE9730205F8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8A8-4372-BE65-FE9730205F8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8A8-4372-BE65-FE9730205F8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8A8-4372-BE65-FE9730205F8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8A8-4372-BE65-FE9730205F8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8A8-4372-BE65-FE9730205F8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8A8-4372-BE65-FE9730205F8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8A8-4372-BE65-FE9730205F8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8A8-4372-BE65-FE9730205F8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8A8-4372-BE65-FE9730205F8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8A8-4372-BE65-FE9730205F8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8A8-4372-BE65-FE9730205F8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8A8-4372-BE65-FE9730205F8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8A8-4372-BE65-FE9730205F8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8A8-4372-BE65-FE9730205F8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8A8-4372-BE65-FE9730205F8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8A8-4372-BE65-FE9730205F81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8A8-4372-BE65-FE9730205F81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8A8-4372-BE65-FE9730205F81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8A8-4372-BE65-FE9730205F81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8A8-4372-BE65-FE9730205F81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8A8-4372-BE65-FE9730205F81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8A8-4372-BE65-FE9730205F81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8A8-4372-BE65-FE9730205F81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8A8-4372-BE65-FE9730205F81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8A8-4372-BE65-FE9730205F81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3C5CAD6D-0460-46F2-A531-665500A28F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8A8-4372-BE65-FE9730205F81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8A8-4372-BE65-FE9730205F81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8A8-4372-BE65-FE9730205F81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8A8-4372-BE65-FE9730205F81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8A8-4372-BE65-FE9730205F81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8A8-4372-BE65-FE9730205F81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8A8-4372-BE65-FE9730205F81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8A8-4372-BE65-FE9730205F81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8A8-4372-BE65-FE9730205F81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8A8-4372-BE65-FE9730205F81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8A8-4372-BE65-FE9730205F81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8A8-4372-BE65-FE9730205F81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8A8-4372-BE65-FE9730205F81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8A8-4372-BE65-FE9730205F81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8A8-4372-BE65-FE9730205F81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8A8-4372-BE65-FE9730205F81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8A8-4372-BE65-FE9730205F81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8A8-4372-BE65-FE9730205F81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8A8-4372-BE65-FE9730205F81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8A8-4372-BE65-FE9730205F81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8A8-4372-BE65-FE9730205F81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8A8-4372-BE65-FE9730205F81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8A8-4372-BE65-FE9730205F81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8A8-4372-BE65-FE9730205F81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8A8-4372-BE65-FE9730205F81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8A8-4372-BE65-FE9730205F81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8A8-4372-BE65-FE9730205F81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08A8-4372-BE65-FE9730205F81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08A8-4372-BE65-FE9730205F81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08A8-4372-BE65-FE9730205F8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08A8-4372-BE65-FE9730205F81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08A8-4372-BE65-FE9730205F81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08A8-4372-BE65-FE9730205F81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08A8-4372-BE65-FE9730205F81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08A8-4372-BE65-FE9730205F81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08A8-4372-BE65-FE9730205F81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08A8-4372-BE65-FE9730205F81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08A8-4372-BE65-FE9730205F81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08A8-4372-BE65-FE9730205F81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08A8-4372-BE65-FE9730205F81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08A8-4372-BE65-FE9730205F81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08A8-4372-BE65-FE9730205F81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08A8-4372-BE65-FE9730205F81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08A8-4372-BE65-FE9730205F81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08A8-4372-BE65-FE9730205F81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08A8-4372-BE65-FE9730205F81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08A8-4372-BE65-FE9730205F81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08A8-4372-BE65-FE9730205F8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08A8-4372-BE65-FE9730205F81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08A8-4372-BE65-FE9730205F81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08A8-4372-BE65-FE9730205F81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08A8-4372-BE65-FE9730205F81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08A8-4372-BE65-FE9730205F81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08A8-4372-BE65-FE9730205F81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08A8-4372-BE65-FE9730205F81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08A8-4372-BE65-FE9730205F81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08A8-4372-BE65-FE9730205F81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08A8-4372-BE65-FE9730205F81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08A8-4372-BE65-FE9730205F81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08A8-4372-BE65-FE9730205F81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08A8-4372-BE65-FE9730205F81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08A8-4372-BE65-FE9730205F8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08A8-4372-BE65-FE9730205F81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08A8-4372-BE65-FE9730205F81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08A8-4372-BE65-FE9730205F81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08A8-4372-BE65-FE9730205F81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08A8-4372-BE65-FE9730205F81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08A8-4372-BE65-FE9730205F81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08A8-4372-BE65-FE9730205F81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08A8-4372-BE65-FE9730205F81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08A8-4372-BE65-FE9730205F81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08A8-4372-BE65-FE9730205F81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08A8-4372-BE65-FE9730205F81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08A8-4372-BE65-FE9730205F81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08A8-4372-BE65-FE9730205F81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08A8-4372-BE65-FE9730205F81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08A8-4372-BE65-FE9730205F81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08A8-4372-BE65-FE9730205F81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08A8-4372-BE65-FE9730205F81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08A8-4372-BE65-FE9730205F81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08A8-4372-BE65-FE9730205F81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08A8-4372-BE65-FE9730205F81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08A8-4372-BE65-FE9730205F81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08A8-4372-BE65-FE9730205F81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08A8-4372-BE65-FE9730205F81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08A8-4372-BE65-FE9730205F81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08A8-4372-BE65-FE9730205F81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08A8-4372-BE65-FE9730205F81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08A8-4372-BE65-FE9730205F81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08A8-4372-BE65-FE9730205F81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08A8-4372-BE65-FE9730205F81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08A8-4372-BE65-FE9730205F81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08A8-4372-BE65-FE9730205F81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08A8-4372-BE65-FE9730205F81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08A8-4372-BE65-FE9730205F81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08A8-4372-BE65-FE9730205F81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08A8-4372-BE65-FE9730205F81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08A8-4372-BE65-FE9730205F81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08A8-4372-BE65-FE9730205F81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08A8-4372-BE65-FE9730205F81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08A8-4372-BE65-FE9730205F81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08A8-4372-BE65-FE9730205F81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08A8-4372-BE65-FE9730205F81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08A8-4372-BE65-FE9730205F81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08A8-4372-BE65-FE9730205F81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08A8-4372-BE65-FE9730205F81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08A8-4372-BE65-FE9730205F81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08A8-4372-BE65-FE9730205F81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08A8-4372-BE65-FE9730205F81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08A8-4372-BE65-FE9730205F81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08A8-4372-BE65-FE9730205F81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08A8-4372-BE65-FE9730205F81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08A8-4372-BE65-FE9730205F81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08A8-4372-BE65-FE9730205F81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08A8-4372-BE65-FE9730205F81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08A8-4372-BE65-FE9730205F81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08A8-4372-BE65-FE9730205F81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08A8-4372-BE65-FE9730205F81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08A8-4372-BE65-FE9730205F81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08A8-4372-BE65-FE9730205F81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08A8-4372-BE65-FE9730205F81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08A8-4372-BE65-FE9730205F81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08A8-4372-BE65-FE9730205F81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08A8-4372-BE65-FE9730205F81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08A8-4372-BE65-FE9730205F81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08A8-4372-BE65-FE9730205F81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08A8-4372-BE65-FE9730205F81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08A8-4372-BE65-FE9730205F81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08A8-4372-BE65-FE9730205F81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08A8-4372-BE65-FE9730205F81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08A8-4372-BE65-FE9730205F81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08A8-4372-BE65-FE9730205F81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08A8-4372-BE65-FE9730205F81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08A8-4372-BE65-FE9730205F81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08A8-4372-BE65-FE9730205F81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08A8-4372-BE65-FE9730205F81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08A8-4372-BE65-FE9730205F81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08A8-4372-BE65-FE9730205F81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08A8-4372-BE65-FE9730205F81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08A8-4372-BE65-FE9730205F81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08A8-4372-BE65-FE9730205F81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08A8-4372-BE65-FE9730205F81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08A8-4372-BE65-FE9730205F81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08A8-4372-BE65-FE9730205F81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08A8-4372-BE65-FE9730205F81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08A8-4372-BE65-FE9730205F81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08A8-4372-BE65-FE9730205F81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08A8-4372-BE65-FE9730205F81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08A8-4372-BE65-FE9730205F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DRC!$X$40:$X$221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DRC!$Z$40:$Z$221</c:f>
              <c:numCache>
                <c:formatCode>General</c:formatCode>
                <c:ptCount val="182"/>
                <c:pt idx="33" formatCode="0.00">
                  <c:v>0.34431875000000001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DRC!$W$40:$W$221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08A8-4372-BE65-FE9730205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34-43BA-9204-B7D0995D32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34-43BA-9204-B7D0995D32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34-43BA-9204-B7D0995D3244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34-43BA-9204-B7D0995D3244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E34-43BA-9204-B7D0995D3244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E34-43BA-9204-B7D0995D32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E34-43BA-9204-B7D0995D32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E34-43BA-9204-B7D0995D324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E34-43BA-9204-B7D0995D324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E34-43BA-9204-B7D0995D324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E34-43BA-9204-B7D0995D324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E34-43BA-9204-B7D0995D32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DRC!$M$35:$R$35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DRC!$M$36:$R$36</c:f>
              <c:numCache>
                <c:formatCode>General</c:formatCode>
                <c:ptCount val="6"/>
                <c:pt idx="0">
                  <c:v>127</c:v>
                </c:pt>
                <c:pt idx="1">
                  <c:v>174</c:v>
                </c:pt>
                <c:pt idx="2">
                  <c:v>177</c:v>
                </c:pt>
                <c:pt idx="3">
                  <c:v>125</c:v>
                </c:pt>
                <c:pt idx="4">
                  <c:v>162</c:v>
                </c:pt>
                <c:pt idx="5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34-43BA-9204-B7D0995D3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ETH!$M$10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ETH!$L$11:$L$32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ETH!$M$11:$M$32</c:f>
              <c:numCache>
                <c:formatCode>0.00</c:formatCode>
                <c:ptCount val="22"/>
                <c:pt idx="0">
                  <c:v>5.2891500000000001E-2</c:v>
                </c:pt>
                <c:pt idx="1">
                  <c:v>5.2085924999999998E-2</c:v>
                </c:pt>
                <c:pt idx="2">
                  <c:v>5.2431350000000002E-2</c:v>
                </c:pt>
                <c:pt idx="3">
                  <c:v>5.3518824999999999E-2</c:v>
                </c:pt>
                <c:pt idx="4">
                  <c:v>5.4988824999999998E-2</c:v>
                </c:pt>
                <c:pt idx="5">
                  <c:v>5.5053949999999997E-2</c:v>
                </c:pt>
                <c:pt idx="6">
                  <c:v>5.6495925000000002E-2</c:v>
                </c:pt>
                <c:pt idx="7">
                  <c:v>5.8542524999999998E-2</c:v>
                </c:pt>
                <c:pt idx="8">
                  <c:v>6.1173474999999998E-2</c:v>
                </c:pt>
                <c:pt idx="9">
                  <c:v>6.2319174999999997E-2</c:v>
                </c:pt>
                <c:pt idx="10">
                  <c:v>6.411335E-2</c:v>
                </c:pt>
                <c:pt idx="11">
                  <c:v>6.7563575000000001E-2</c:v>
                </c:pt>
                <c:pt idx="12">
                  <c:v>7.3050100000000007E-2</c:v>
                </c:pt>
                <c:pt idx="13">
                  <c:v>7.9805699999999993E-2</c:v>
                </c:pt>
                <c:pt idx="14">
                  <c:v>8.7944624999999998E-2</c:v>
                </c:pt>
                <c:pt idx="15">
                  <c:v>9.5866599999999996E-2</c:v>
                </c:pt>
                <c:pt idx="16">
                  <c:v>0.10209650000000001</c:v>
                </c:pt>
                <c:pt idx="17">
                  <c:v>0.105765475</c:v>
                </c:pt>
                <c:pt idx="18">
                  <c:v>0.11022595</c:v>
                </c:pt>
                <c:pt idx="19">
                  <c:v>0.11658895</c:v>
                </c:pt>
                <c:pt idx="20">
                  <c:v>0.12493825</c:v>
                </c:pt>
                <c:pt idx="21">
                  <c:v>0.13155325000000001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2-4A9D-98B5-4BA077217F0F}"/>
            </c:ext>
          </c:extLst>
        </c:ser>
        <c:ser>
          <c:idx val="1"/>
          <c:order val="1"/>
          <c:tx>
            <c:strRef>
              <c:f>ETH!$N$10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ETH!$L$11:$L$32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ETH!$N$11:$N$32</c:f>
              <c:numCache>
                <c:formatCode>0.00</c:formatCode>
                <c:ptCount val="22"/>
                <c:pt idx="0">
                  <c:v>6.5854899999999994E-2</c:v>
                </c:pt>
                <c:pt idx="1">
                  <c:v>5.5193575000000002E-2</c:v>
                </c:pt>
                <c:pt idx="2">
                  <c:v>4.8052400000000002E-2</c:v>
                </c:pt>
                <c:pt idx="3">
                  <c:v>4.0276100000000002E-2</c:v>
                </c:pt>
                <c:pt idx="4">
                  <c:v>4.5332175000000002E-2</c:v>
                </c:pt>
                <c:pt idx="5">
                  <c:v>4.8045949999999997E-2</c:v>
                </c:pt>
                <c:pt idx="6">
                  <c:v>8.5432350000000004E-2</c:v>
                </c:pt>
                <c:pt idx="7">
                  <c:v>0.11308575</c:v>
                </c:pt>
                <c:pt idx="8">
                  <c:v>0.14233427500000001</c:v>
                </c:pt>
                <c:pt idx="9">
                  <c:v>0.138854225</c:v>
                </c:pt>
                <c:pt idx="10">
                  <c:v>0.142989275</c:v>
                </c:pt>
                <c:pt idx="11">
                  <c:v>0.14926157500000001</c:v>
                </c:pt>
                <c:pt idx="12">
                  <c:v>0.15287747500000001</c:v>
                </c:pt>
                <c:pt idx="13">
                  <c:v>0.15083004999999999</c:v>
                </c:pt>
                <c:pt idx="14">
                  <c:v>0.15302922499999999</c:v>
                </c:pt>
                <c:pt idx="15">
                  <c:v>0.159999575</c:v>
                </c:pt>
                <c:pt idx="16">
                  <c:v>0.17426505</c:v>
                </c:pt>
                <c:pt idx="17">
                  <c:v>0.17619462499999999</c:v>
                </c:pt>
                <c:pt idx="18">
                  <c:v>0.179045075</c:v>
                </c:pt>
                <c:pt idx="19">
                  <c:v>0.17868782499999999</c:v>
                </c:pt>
                <c:pt idx="20">
                  <c:v>0.17379977499999999</c:v>
                </c:pt>
                <c:pt idx="21">
                  <c:v>0.16435962500000001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D2-4A9D-98B5-4BA077217F0F}"/>
            </c:ext>
          </c:extLst>
        </c:ser>
        <c:ser>
          <c:idx val="2"/>
          <c:order val="2"/>
          <c:tx>
            <c:strRef>
              <c:f>ETH!$O$10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ETH!$L$11:$L$32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ETH!$O$11:$O$32</c:f>
              <c:numCache>
                <c:formatCode>0.00</c:formatCode>
                <c:ptCount val="22"/>
                <c:pt idx="0">
                  <c:v>3.7200175000000002E-2</c:v>
                </c:pt>
                <c:pt idx="1">
                  <c:v>4.0540949999999999E-2</c:v>
                </c:pt>
                <c:pt idx="2">
                  <c:v>3.6690275000000001E-2</c:v>
                </c:pt>
                <c:pt idx="3">
                  <c:v>2.6823975E-2</c:v>
                </c:pt>
                <c:pt idx="4">
                  <c:v>3.4202700000000003E-2</c:v>
                </c:pt>
                <c:pt idx="5">
                  <c:v>3.9459424999999999E-2</c:v>
                </c:pt>
                <c:pt idx="6">
                  <c:v>4.4334724999999998E-2</c:v>
                </c:pt>
                <c:pt idx="7">
                  <c:v>4.8571950000000003E-2</c:v>
                </c:pt>
                <c:pt idx="8">
                  <c:v>5.1624175000000001E-2</c:v>
                </c:pt>
                <c:pt idx="9">
                  <c:v>5.3991575E-2</c:v>
                </c:pt>
                <c:pt idx="10">
                  <c:v>5.7437175E-2</c:v>
                </c:pt>
                <c:pt idx="11">
                  <c:v>6.1458325000000001E-2</c:v>
                </c:pt>
                <c:pt idx="12">
                  <c:v>6.2732175000000001E-2</c:v>
                </c:pt>
                <c:pt idx="13">
                  <c:v>6.5700275000000002E-2</c:v>
                </c:pt>
                <c:pt idx="14">
                  <c:v>6.7759725000000007E-2</c:v>
                </c:pt>
                <c:pt idx="15">
                  <c:v>7.042495E-2</c:v>
                </c:pt>
                <c:pt idx="16">
                  <c:v>7.0553299999999999E-2</c:v>
                </c:pt>
                <c:pt idx="17">
                  <c:v>7.3477299999999995E-2</c:v>
                </c:pt>
                <c:pt idx="18">
                  <c:v>7.4436475000000002E-2</c:v>
                </c:pt>
                <c:pt idx="19">
                  <c:v>7.5805300000000006E-2</c:v>
                </c:pt>
                <c:pt idx="20">
                  <c:v>7.8324850000000001E-2</c:v>
                </c:pt>
                <c:pt idx="21">
                  <c:v>8.0356825000000007E-2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D2-4A9D-98B5-4BA077217F0F}"/>
            </c:ext>
          </c:extLst>
        </c:ser>
        <c:ser>
          <c:idx val="3"/>
          <c:order val="3"/>
          <c:tx>
            <c:strRef>
              <c:f>ETH!$P$10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ETH!$L$11:$L$32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ETH!$P$11:$P$32</c:f>
              <c:numCache>
                <c:formatCode>0.00</c:formatCode>
                <c:ptCount val="22"/>
                <c:pt idx="0">
                  <c:v>1.039345E-2</c:v>
                </c:pt>
                <c:pt idx="1">
                  <c:v>8.147975E-3</c:v>
                </c:pt>
                <c:pt idx="2">
                  <c:v>9.9639749999999999E-3</c:v>
                </c:pt>
                <c:pt idx="3">
                  <c:v>1.9379875000000001E-2</c:v>
                </c:pt>
                <c:pt idx="4">
                  <c:v>1.2850075000000001E-2</c:v>
                </c:pt>
                <c:pt idx="5">
                  <c:v>1.547345E-2</c:v>
                </c:pt>
                <c:pt idx="6">
                  <c:v>1.9564000000000002E-2</c:v>
                </c:pt>
                <c:pt idx="7">
                  <c:v>2.3235499999999999E-2</c:v>
                </c:pt>
                <c:pt idx="8">
                  <c:v>3.1353224999999998E-2</c:v>
                </c:pt>
                <c:pt idx="9">
                  <c:v>3.36879E-2</c:v>
                </c:pt>
                <c:pt idx="10">
                  <c:v>3.8015849999999997E-2</c:v>
                </c:pt>
                <c:pt idx="11">
                  <c:v>3.6069225000000003E-2</c:v>
                </c:pt>
                <c:pt idx="12">
                  <c:v>4.3436900000000001E-2</c:v>
                </c:pt>
                <c:pt idx="13">
                  <c:v>5.0707824999999998E-2</c:v>
                </c:pt>
                <c:pt idx="14">
                  <c:v>5.3311074999999999E-2</c:v>
                </c:pt>
                <c:pt idx="15">
                  <c:v>5.6308474999999997E-2</c:v>
                </c:pt>
                <c:pt idx="16">
                  <c:v>6.9040525000000005E-2</c:v>
                </c:pt>
                <c:pt idx="17">
                  <c:v>7.4340125000000007E-2</c:v>
                </c:pt>
                <c:pt idx="18">
                  <c:v>7.6287775000000002E-2</c:v>
                </c:pt>
                <c:pt idx="19">
                  <c:v>7.7796875000000001E-2</c:v>
                </c:pt>
                <c:pt idx="20">
                  <c:v>7.7869850000000004E-2</c:v>
                </c:pt>
                <c:pt idx="21">
                  <c:v>8.1661049999999999E-2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D2-4A9D-98B5-4BA077217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ETH!$Q$10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ETH!$L$11:$L$32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ETH!$Q$11:$Q$32</c:f>
              <c:numCache>
                <c:formatCode>0.00</c:formatCode>
                <c:ptCount val="22"/>
                <c:pt idx="0">
                  <c:v>0.166340025</c:v>
                </c:pt>
                <c:pt idx="1">
                  <c:v>0.15596842499999999</c:v>
                </c:pt>
                <c:pt idx="2">
                  <c:v>0.14713799999999999</c:v>
                </c:pt>
                <c:pt idx="3">
                  <c:v>0.13999877499999999</c:v>
                </c:pt>
                <c:pt idx="4">
                  <c:v>0.14737377499999998</c:v>
                </c:pt>
                <c:pt idx="5">
                  <c:v>0.15803277499999999</c:v>
                </c:pt>
                <c:pt idx="6">
                  <c:v>0.20582699999999998</c:v>
                </c:pt>
                <c:pt idx="7">
                  <c:v>0.24343572499999999</c:v>
                </c:pt>
                <c:pt idx="8">
                  <c:v>0.28648515000000002</c:v>
                </c:pt>
                <c:pt idx="9">
                  <c:v>0.28885287500000001</c:v>
                </c:pt>
                <c:pt idx="10">
                  <c:v>0.30255565000000001</c:v>
                </c:pt>
                <c:pt idx="11">
                  <c:v>0.31435269999999998</c:v>
                </c:pt>
                <c:pt idx="12">
                  <c:v>0.33209664999999999</c:v>
                </c:pt>
                <c:pt idx="13">
                  <c:v>0.34704384999999999</c:v>
                </c:pt>
                <c:pt idx="14">
                  <c:v>0.36204464999999997</c:v>
                </c:pt>
                <c:pt idx="15">
                  <c:v>0.38259959999999993</c:v>
                </c:pt>
                <c:pt idx="16">
                  <c:v>0.41595537500000002</c:v>
                </c:pt>
                <c:pt idx="17">
                  <c:v>0.42977752499999999</c:v>
                </c:pt>
                <c:pt idx="18">
                  <c:v>0.43999527500000002</c:v>
                </c:pt>
                <c:pt idx="19">
                  <c:v>0.44887895</c:v>
                </c:pt>
                <c:pt idx="20">
                  <c:v>0.45493272500000004</c:v>
                </c:pt>
                <c:pt idx="21">
                  <c:v>0.45793075000000005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D2-4A9D-98B5-4BA077217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1.3345461062819249E-2"/>
          <c:y val="5.7709636985061208E-2"/>
          <c:w val="0.2018594813695426"/>
          <c:h val="0.37596377890113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EE2-4FA4-80AA-71E4ABF61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E2-4FA4-80AA-71E4ABF61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E2-4FA4-80AA-71E4ABF617E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E2-4FA4-80AA-71E4ABF61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EE2-4FA4-80AA-71E4ABF61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E2-4FA4-80AA-71E4ABF617E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EE2-4FA4-80AA-71E4ABF617E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EE2-4FA4-80AA-71E4ABF617E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EE2-4FA4-80AA-71E4ABF617E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EE2-4FA4-80AA-71E4ABF617E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EE2-4FA4-80AA-71E4ABF617E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EE2-4FA4-80AA-71E4ABF617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ETH!$M$35:$R$35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ETH!$M$36:$R$36</c:f>
              <c:numCache>
                <c:formatCode>General</c:formatCode>
                <c:ptCount val="6"/>
                <c:pt idx="0">
                  <c:v>128</c:v>
                </c:pt>
                <c:pt idx="1">
                  <c:v>80</c:v>
                </c:pt>
                <c:pt idx="2">
                  <c:v>168</c:v>
                </c:pt>
                <c:pt idx="3">
                  <c:v>160</c:v>
                </c:pt>
                <c:pt idx="4">
                  <c:v>145</c:v>
                </c:pt>
                <c:pt idx="5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2-4FA4-80AA-71E4ABF61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ETH!$Y$39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ETH!$X$40:$X$221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ETH!$Y$40:$Y$221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70-4DB9-B7DE-72E07F0AA605}"/>
            </c:ext>
          </c:extLst>
        </c:ser>
        <c:ser>
          <c:idx val="1"/>
          <c:order val="1"/>
          <c:tx>
            <c:strRef>
              <c:f>ETH!$Z$39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B70-4DB9-B7DE-72E07F0AA6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B70-4DB9-B7DE-72E07F0AA6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B70-4DB9-B7DE-72E07F0AA6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B70-4DB9-B7DE-72E07F0AA6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B70-4DB9-B7DE-72E07F0AA6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B70-4DB9-B7DE-72E07F0AA60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B70-4DB9-B7DE-72E07F0AA60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B70-4DB9-B7DE-72E07F0AA60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B70-4DB9-B7DE-72E07F0AA60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B70-4DB9-B7DE-72E07F0AA60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B70-4DB9-B7DE-72E07F0AA60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B70-4DB9-B7DE-72E07F0AA60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B70-4DB9-B7DE-72E07F0AA60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B70-4DB9-B7DE-72E07F0AA60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B70-4DB9-B7DE-72E07F0AA60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B70-4DB9-B7DE-72E07F0AA60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B70-4DB9-B7DE-72E07F0AA60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B70-4DB9-B7DE-72E07F0AA60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B70-4DB9-B7DE-72E07F0AA60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B70-4DB9-B7DE-72E07F0AA60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B70-4DB9-B7DE-72E07F0AA60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B70-4DB9-B7DE-72E07F0AA60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B70-4DB9-B7DE-72E07F0AA60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B70-4DB9-B7DE-72E07F0AA60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B70-4DB9-B7DE-72E07F0AA60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5B70-4DB9-B7DE-72E07F0AA60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B70-4DB9-B7DE-72E07F0AA60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5B70-4DB9-B7DE-72E07F0AA60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B70-4DB9-B7DE-72E07F0AA60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B70-4DB9-B7DE-72E07F0AA60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B70-4DB9-B7DE-72E07F0AA60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B70-4DB9-B7DE-72E07F0AA60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B70-4DB9-B7DE-72E07F0AA60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B70-4DB9-B7DE-72E07F0AA60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B70-4DB9-B7DE-72E07F0AA60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B70-4DB9-B7DE-72E07F0AA60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5B70-4DB9-B7DE-72E07F0AA60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B70-4DB9-B7DE-72E07F0AA60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5B70-4DB9-B7DE-72E07F0AA60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5B70-4DB9-B7DE-72E07F0AA60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B70-4DB9-B7DE-72E07F0AA60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B70-4DB9-B7DE-72E07F0AA60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B70-4DB9-B7DE-72E07F0AA605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B70-4DB9-B7DE-72E07F0AA60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B70-4DB9-B7DE-72E07F0AA605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B70-4DB9-B7DE-72E07F0AA605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B70-4DB9-B7DE-72E07F0AA60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B70-4DB9-B7DE-72E07F0AA605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B70-4DB9-B7DE-72E07F0AA605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B70-4DB9-B7DE-72E07F0AA605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B70-4DB9-B7DE-72E07F0AA605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B70-4DB9-B7DE-72E07F0AA605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6BDBEC7-146F-4D33-8E58-6404C354E4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B70-4DB9-B7DE-72E07F0AA605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B70-4DB9-B7DE-72E07F0AA605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B70-4DB9-B7DE-72E07F0AA605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5B70-4DB9-B7DE-72E07F0AA605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B70-4DB9-B7DE-72E07F0AA605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B70-4DB9-B7DE-72E07F0AA605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B70-4DB9-B7DE-72E07F0AA605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B70-4DB9-B7DE-72E07F0AA605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B70-4DB9-B7DE-72E07F0AA605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B70-4DB9-B7DE-72E07F0AA605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B70-4DB9-B7DE-72E07F0AA605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B70-4DB9-B7DE-72E07F0AA605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B70-4DB9-B7DE-72E07F0AA60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B70-4DB9-B7DE-72E07F0AA605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B70-4DB9-B7DE-72E07F0AA605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5B70-4DB9-B7DE-72E07F0AA605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B70-4DB9-B7DE-72E07F0AA605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B70-4DB9-B7DE-72E07F0AA605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B70-4DB9-B7DE-72E07F0AA605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B70-4DB9-B7DE-72E07F0AA60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B70-4DB9-B7DE-72E07F0AA60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B70-4DB9-B7DE-72E07F0AA605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B70-4DB9-B7DE-72E07F0AA605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B70-4DB9-B7DE-72E07F0AA605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B70-4DB9-B7DE-72E07F0AA605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B70-4DB9-B7DE-72E07F0AA605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B70-4DB9-B7DE-72E07F0AA605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B70-4DB9-B7DE-72E07F0AA605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B70-4DB9-B7DE-72E07F0AA605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B70-4DB9-B7DE-72E07F0AA605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B70-4DB9-B7DE-72E07F0AA605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B70-4DB9-B7DE-72E07F0AA605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B70-4DB9-B7DE-72E07F0AA605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B70-4DB9-B7DE-72E07F0AA605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B70-4DB9-B7DE-72E07F0AA605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B70-4DB9-B7DE-72E07F0AA605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B70-4DB9-B7DE-72E07F0AA605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B70-4DB9-B7DE-72E07F0AA605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B70-4DB9-B7DE-72E07F0AA605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B70-4DB9-B7DE-72E07F0AA605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B70-4DB9-B7DE-72E07F0AA605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B70-4DB9-B7DE-72E07F0AA605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B70-4DB9-B7DE-72E07F0AA605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B70-4DB9-B7DE-72E07F0AA605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B70-4DB9-B7DE-72E07F0AA605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5B70-4DB9-B7DE-72E07F0AA605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B70-4DB9-B7DE-72E07F0AA605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5B70-4DB9-B7DE-72E07F0AA60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5B70-4DB9-B7DE-72E07F0AA60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B70-4DB9-B7DE-72E07F0AA605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5B70-4DB9-B7DE-72E07F0AA605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5B70-4DB9-B7DE-72E07F0AA605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5B70-4DB9-B7DE-72E07F0AA605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5B70-4DB9-B7DE-72E07F0AA605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5B70-4DB9-B7DE-72E07F0AA605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5B70-4DB9-B7DE-72E07F0AA605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5B70-4DB9-B7DE-72E07F0AA605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5B70-4DB9-B7DE-72E07F0AA605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5B70-4DB9-B7DE-72E07F0AA605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5B70-4DB9-B7DE-72E07F0AA605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5B70-4DB9-B7DE-72E07F0AA605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5B70-4DB9-B7DE-72E07F0AA605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5B70-4DB9-B7DE-72E07F0AA605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5B70-4DB9-B7DE-72E07F0AA605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5B70-4DB9-B7DE-72E07F0AA605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5B70-4DB9-B7DE-72E07F0AA605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5B70-4DB9-B7DE-72E07F0AA605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5B70-4DB9-B7DE-72E07F0AA605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5B70-4DB9-B7DE-72E07F0AA605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5B70-4DB9-B7DE-72E07F0AA605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5B70-4DB9-B7DE-72E07F0AA605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5B70-4DB9-B7DE-72E07F0AA605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5B70-4DB9-B7DE-72E07F0AA605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5B70-4DB9-B7DE-72E07F0AA605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5B70-4DB9-B7DE-72E07F0AA605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5B70-4DB9-B7DE-72E07F0AA605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5B70-4DB9-B7DE-72E07F0AA605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5B70-4DB9-B7DE-72E07F0AA605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5B70-4DB9-B7DE-72E07F0AA605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5B70-4DB9-B7DE-72E07F0AA605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5B70-4DB9-B7DE-72E07F0AA605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5B70-4DB9-B7DE-72E07F0AA605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5B70-4DB9-B7DE-72E07F0AA605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5B70-4DB9-B7DE-72E07F0AA605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5B70-4DB9-B7DE-72E07F0AA605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5B70-4DB9-B7DE-72E07F0AA605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5B70-4DB9-B7DE-72E07F0AA605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5B70-4DB9-B7DE-72E07F0AA605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5B70-4DB9-B7DE-72E07F0AA605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5B70-4DB9-B7DE-72E07F0AA605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5B70-4DB9-B7DE-72E07F0AA605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5B70-4DB9-B7DE-72E07F0AA605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5B70-4DB9-B7DE-72E07F0AA605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5B70-4DB9-B7DE-72E07F0AA605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5B70-4DB9-B7DE-72E07F0AA605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5B70-4DB9-B7DE-72E07F0AA605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5B70-4DB9-B7DE-72E07F0AA605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5B70-4DB9-B7DE-72E07F0AA605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5B70-4DB9-B7DE-72E07F0AA605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5B70-4DB9-B7DE-72E07F0AA605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5B70-4DB9-B7DE-72E07F0AA605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5B70-4DB9-B7DE-72E07F0AA605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5B70-4DB9-B7DE-72E07F0AA605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5B70-4DB9-B7DE-72E07F0AA605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5B70-4DB9-B7DE-72E07F0AA605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5B70-4DB9-B7DE-72E07F0AA605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5B70-4DB9-B7DE-72E07F0AA605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5B70-4DB9-B7DE-72E07F0AA605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5B70-4DB9-B7DE-72E07F0AA605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5B70-4DB9-B7DE-72E07F0AA605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5B70-4DB9-B7DE-72E07F0AA605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5B70-4DB9-B7DE-72E07F0AA605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5B70-4DB9-B7DE-72E07F0AA605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5B70-4DB9-B7DE-72E07F0AA605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5B70-4DB9-B7DE-72E07F0AA605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5B70-4DB9-B7DE-72E07F0AA605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5B70-4DB9-B7DE-72E07F0AA605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5B70-4DB9-B7DE-72E07F0AA605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5B70-4DB9-B7DE-72E07F0AA605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5B70-4DB9-B7DE-72E07F0AA605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5B70-4DB9-B7DE-72E07F0AA605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5B70-4DB9-B7DE-72E07F0AA605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5B70-4DB9-B7DE-72E07F0AA605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5B70-4DB9-B7DE-72E07F0AA605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5B70-4DB9-B7DE-72E07F0AA605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5B70-4DB9-B7DE-72E07F0AA605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5B70-4DB9-B7DE-72E07F0AA605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5B70-4DB9-B7DE-72E07F0AA605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5B70-4DB9-B7DE-72E07F0AA605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5B70-4DB9-B7DE-72E07F0AA6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ETH!$X$40:$X$221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ETH!$Z$40:$Z$221</c:f>
              <c:numCache>
                <c:formatCode>General</c:formatCode>
                <c:ptCount val="182"/>
                <c:pt idx="52" formatCode="0.00">
                  <c:v>0.45793075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ETH!$W$40:$W$221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5B70-4DB9-B7DE-72E07F0AA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GHA!$M$10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GHA!$L$11:$L$32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GHA!$M$11:$M$32</c:f>
              <c:numCache>
                <c:formatCode>0.00</c:formatCode>
                <c:ptCount val="22"/>
                <c:pt idx="0">
                  <c:v>0.2154017</c:v>
                </c:pt>
                <c:pt idx="1">
                  <c:v>0.21956044999999999</c:v>
                </c:pt>
                <c:pt idx="2">
                  <c:v>0.22158937500000001</c:v>
                </c:pt>
                <c:pt idx="3">
                  <c:v>0.22311010000000001</c:v>
                </c:pt>
                <c:pt idx="4">
                  <c:v>0.2249091</c:v>
                </c:pt>
                <c:pt idx="5">
                  <c:v>0.22966575</c:v>
                </c:pt>
                <c:pt idx="6">
                  <c:v>0.2351635</c:v>
                </c:pt>
                <c:pt idx="7">
                  <c:v>0.24226924999999999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4-45BA-940B-7AD91A91C2CD}"/>
            </c:ext>
          </c:extLst>
        </c:ser>
        <c:ser>
          <c:idx val="1"/>
          <c:order val="1"/>
          <c:tx>
            <c:strRef>
              <c:f>GHA!$N$10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GHA!$L$11:$L$32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GHA!$N$11:$N$32</c:f>
              <c:numCache>
                <c:formatCode>0.00</c:formatCode>
                <c:ptCount val="22"/>
                <c:pt idx="0">
                  <c:v>0.1387398</c:v>
                </c:pt>
                <c:pt idx="1">
                  <c:v>0.13572595000000001</c:v>
                </c:pt>
                <c:pt idx="2">
                  <c:v>0.14064347499999999</c:v>
                </c:pt>
                <c:pt idx="3">
                  <c:v>0.1398548</c:v>
                </c:pt>
                <c:pt idx="4">
                  <c:v>0.13930865000000001</c:v>
                </c:pt>
                <c:pt idx="5">
                  <c:v>0.13434725</c:v>
                </c:pt>
                <c:pt idx="6">
                  <c:v>0.13123642499999999</c:v>
                </c:pt>
                <c:pt idx="7">
                  <c:v>0.13238730000000001</c:v>
                </c:pt>
                <c:pt idx="8">
                  <c:v>0.1345643</c:v>
                </c:pt>
                <c:pt idx="9">
                  <c:v>0.14345179999999999</c:v>
                </c:pt>
                <c:pt idx="10">
                  <c:v>0.15145140000000001</c:v>
                </c:pt>
                <c:pt idx="11">
                  <c:v>0.15538664999999999</c:v>
                </c:pt>
                <c:pt idx="12">
                  <c:v>0.195047375</c:v>
                </c:pt>
                <c:pt idx="13">
                  <c:v>0.23658404999999999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  <c:pt idx="21">
                  <c:v>0.235665075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4-45BA-940B-7AD91A91C2CD}"/>
            </c:ext>
          </c:extLst>
        </c:ser>
        <c:ser>
          <c:idx val="2"/>
          <c:order val="2"/>
          <c:tx>
            <c:strRef>
              <c:f>GHA!$O$10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GHA!$L$11:$L$32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GHA!$O$11:$O$32</c:f>
              <c:numCache>
                <c:formatCode>0.00</c:formatCode>
                <c:ptCount val="22"/>
                <c:pt idx="0">
                  <c:v>0.11192965000000001</c:v>
                </c:pt>
                <c:pt idx="1">
                  <c:v>0.11139442500000001</c:v>
                </c:pt>
                <c:pt idx="2">
                  <c:v>0.11106867500000001</c:v>
                </c:pt>
                <c:pt idx="3">
                  <c:v>0.111880325</c:v>
                </c:pt>
                <c:pt idx="4">
                  <c:v>0.1133488</c:v>
                </c:pt>
                <c:pt idx="5">
                  <c:v>0.11343965</c:v>
                </c:pt>
                <c:pt idx="6">
                  <c:v>0.11367430000000001</c:v>
                </c:pt>
                <c:pt idx="7">
                  <c:v>0.1146157</c:v>
                </c:pt>
                <c:pt idx="8">
                  <c:v>0.121666525</c:v>
                </c:pt>
                <c:pt idx="9">
                  <c:v>0.12892729999999999</c:v>
                </c:pt>
                <c:pt idx="10">
                  <c:v>0.13563392499999999</c:v>
                </c:pt>
                <c:pt idx="11">
                  <c:v>0.1328694</c:v>
                </c:pt>
                <c:pt idx="12">
                  <c:v>0.13042144999999999</c:v>
                </c:pt>
                <c:pt idx="13">
                  <c:v>0.13055844999999999</c:v>
                </c:pt>
                <c:pt idx="14">
                  <c:v>0.138457</c:v>
                </c:pt>
                <c:pt idx="15">
                  <c:v>0.14873742500000001</c:v>
                </c:pt>
                <c:pt idx="16">
                  <c:v>0.1419175</c:v>
                </c:pt>
                <c:pt idx="17">
                  <c:v>0.137673725</c:v>
                </c:pt>
                <c:pt idx="18">
                  <c:v>0.14033880000000001</c:v>
                </c:pt>
                <c:pt idx="19">
                  <c:v>0.143077975</c:v>
                </c:pt>
                <c:pt idx="20">
                  <c:v>0.1461451</c:v>
                </c:pt>
                <c:pt idx="21">
                  <c:v>0.14999745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64-45BA-940B-7AD91A91C2CD}"/>
            </c:ext>
          </c:extLst>
        </c:ser>
        <c:ser>
          <c:idx val="3"/>
          <c:order val="3"/>
          <c:tx>
            <c:strRef>
              <c:f>GHA!$P$10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GHA!$L$11:$L$32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GHA!$P$11:$P$32</c:f>
              <c:numCache>
                <c:formatCode>0.00</c:formatCode>
                <c:ptCount val="22"/>
                <c:pt idx="0">
                  <c:v>7.5319549999999999E-2</c:v>
                </c:pt>
                <c:pt idx="1">
                  <c:v>7.5270324999999999E-2</c:v>
                </c:pt>
                <c:pt idx="2">
                  <c:v>7.7243649999999997E-2</c:v>
                </c:pt>
                <c:pt idx="3">
                  <c:v>7.5399275000000002E-2</c:v>
                </c:pt>
                <c:pt idx="4">
                  <c:v>7.2606799999999999E-2</c:v>
                </c:pt>
                <c:pt idx="5">
                  <c:v>7.4399900000000005E-2</c:v>
                </c:pt>
                <c:pt idx="6">
                  <c:v>7.3716299999999998E-2</c:v>
                </c:pt>
                <c:pt idx="7">
                  <c:v>8.0507200000000001E-2</c:v>
                </c:pt>
                <c:pt idx="8">
                  <c:v>7.9887424999999998E-2</c:v>
                </c:pt>
                <c:pt idx="9">
                  <c:v>7.2678725E-2</c:v>
                </c:pt>
                <c:pt idx="10">
                  <c:v>8.3080125000000005E-2</c:v>
                </c:pt>
                <c:pt idx="11">
                  <c:v>8.8076774999999996E-2</c:v>
                </c:pt>
                <c:pt idx="12">
                  <c:v>9.4029150000000006E-2</c:v>
                </c:pt>
                <c:pt idx="13">
                  <c:v>0.1133424</c:v>
                </c:pt>
                <c:pt idx="14">
                  <c:v>0.1104933</c:v>
                </c:pt>
                <c:pt idx="15">
                  <c:v>0.11256075</c:v>
                </c:pt>
                <c:pt idx="16">
                  <c:v>0.112365425</c:v>
                </c:pt>
                <c:pt idx="17">
                  <c:v>0.1149782</c:v>
                </c:pt>
                <c:pt idx="18">
                  <c:v>0.11765145</c:v>
                </c:pt>
                <c:pt idx="19">
                  <c:v>0.1202453</c:v>
                </c:pt>
                <c:pt idx="20">
                  <c:v>8.8772649999999995E-2</c:v>
                </c:pt>
                <c:pt idx="21">
                  <c:v>8.5570074999999995E-2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64-45BA-940B-7AD91A91C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GHA!$Q$10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GHA!$L$11:$L$32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GHA!$Q$11:$Q$32</c:f>
              <c:numCache>
                <c:formatCode>0.00</c:formatCode>
                <c:ptCount val="22"/>
                <c:pt idx="0">
                  <c:v>0.5413907</c:v>
                </c:pt>
                <c:pt idx="1">
                  <c:v>0.54195115000000005</c:v>
                </c:pt>
                <c:pt idx="2">
                  <c:v>0.550545175</c:v>
                </c:pt>
                <c:pt idx="3">
                  <c:v>0.55024450000000003</c:v>
                </c:pt>
                <c:pt idx="4">
                  <c:v>0.55017335000000001</c:v>
                </c:pt>
                <c:pt idx="5">
                  <c:v>0.55185255</c:v>
                </c:pt>
                <c:pt idx="6">
                  <c:v>0.55379052499999992</c:v>
                </c:pt>
                <c:pt idx="7">
                  <c:v>0.56977944999999997</c:v>
                </c:pt>
                <c:pt idx="8">
                  <c:v>0.58611824999999995</c:v>
                </c:pt>
                <c:pt idx="9">
                  <c:v>0.59505782500000004</c:v>
                </c:pt>
                <c:pt idx="10">
                  <c:v>0.62016545000000001</c:v>
                </c:pt>
                <c:pt idx="11">
                  <c:v>0.62633282499999998</c:v>
                </c:pt>
                <c:pt idx="12">
                  <c:v>0.66949797499999997</c:v>
                </c:pt>
                <c:pt idx="13">
                  <c:v>0.73048489999999988</c:v>
                </c:pt>
                <c:pt idx="14">
                  <c:v>0.74895030000000007</c:v>
                </c:pt>
                <c:pt idx="15">
                  <c:v>0.76129817499999997</c:v>
                </c:pt>
                <c:pt idx="16">
                  <c:v>0.75428292500000005</c:v>
                </c:pt>
                <c:pt idx="17">
                  <c:v>0.752651925</c:v>
                </c:pt>
                <c:pt idx="18">
                  <c:v>0.75799024999999998</c:v>
                </c:pt>
                <c:pt idx="19">
                  <c:v>0.76332327499999997</c:v>
                </c:pt>
                <c:pt idx="20">
                  <c:v>0.73491775000000004</c:v>
                </c:pt>
                <c:pt idx="21">
                  <c:v>0.7212326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64-45BA-940B-7AD91A91C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8140693610538562E-2"/>
          <c:y val="4.8084367341571545E-2"/>
          <c:w val="0.51938793798727478"/>
          <c:h val="0.11607709596750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D9-4AAD-B4CE-42ABE0F6F22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D9-4AAD-B4CE-42ABE0F6F22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D9-4AAD-B4CE-42ABE0F6F227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D9-4AAD-B4CE-42ABE0F6F22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0D9-4AAD-B4CE-42ABE0F6F22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0D9-4AAD-B4CE-42ABE0F6F22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D9-4AAD-B4CE-42ABE0F6F22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D9-4AAD-B4CE-42ABE0F6F22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D9-4AAD-B4CE-42ABE0F6F22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D9-4AAD-B4CE-42ABE0F6F22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D9-4AAD-B4CE-42ABE0F6F22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D9-4AAD-B4CE-42ABE0F6F2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GHA!$M$35:$R$35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GHA!$M$36:$R$36</c:f>
              <c:numCache>
                <c:formatCode>General</c:formatCode>
                <c:ptCount val="6"/>
                <c:pt idx="0">
                  <c:v>1</c:v>
                </c:pt>
                <c:pt idx="1">
                  <c:v>64</c:v>
                </c:pt>
                <c:pt idx="2">
                  <c:v>134</c:v>
                </c:pt>
                <c:pt idx="3">
                  <c:v>157</c:v>
                </c:pt>
                <c:pt idx="4">
                  <c:v>94</c:v>
                </c:pt>
                <c:pt idx="5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D9-4AAD-B4CE-42ABE0F6F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48986242716437"/>
          <c:y val="5.4142481151866755E-2"/>
          <c:w val="0.69280114716328201"/>
          <c:h val="0.73330739248338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'A1'!$X$10</c:f>
              <c:strCache>
                <c:ptCount val="1"/>
                <c:pt idx="0">
                  <c:v>Value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bg1">
                  <a:lumMod val="65000"/>
                </a:schemeClr>
              </a:solidFill>
              <a:ln w="6350">
                <a:noFill/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dash"/>
              </a:ln>
              <a:effectLst/>
            </c:spPr>
            <c:trendlineType val="log"/>
            <c:dispRSqr val="0"/>
            <c:dispEq val="0"/>
          </c:trendline>
          <c:xVal>
            <c:numRef>
              <c:f>'A1'!$W$11:$W$192</c:f>
              <c:numCache>
                <c:formatCode>#,##0</c:formatCode>
                <c:ptCount val="182"/>
                <c:pt idx="0">
                  <c:v>407.81119999999999</c:v>
                </c:pt>
                <c:pt idx="1">
                  <c:v>3064.78</c:v>
                </c:pt>
                <c:pt idx="2">
                  <c:v>4219.1970000000001</c:v>
                </c:pt>
                <c:pt idx="3">
                  <c:v>42851</c:v>
                </c:pt>
                <c:pt idx="4">
                  <c:v>11513.24</c:v>
                </c:pt>
                <c:pt idx="5">
                  <c:v>4159.2759999999998</c:v>
                </c:pt>
                <c:pt idx="6">
                  <c:v>51387.81</c:v>
                </c:pt>
                <c:pt idx="7">
                  <c:v>40228.35</c:v>
                </c:pt>
                <c:pt idx="8">
                  <c:v>4786.0630000000001</c:v>
                </c:pt>
                <c:pt idx="9">
                  <c:v>254.7542</c:v>
                </c:pt>
                <c:pt idx="10">
                  <c:v>38639.910000000003</c:v>
                </c:pt>
                <c:pt idx="11">
                  <c:v>1101.8599999999999</c:v>
                </c:pt>
                <c:pt idx="12">
                  <c:v>654.88580000000002</c:v>
                </c:pt>
                <c:pt idx="13">
                  <c:v>1965.626</c:v>
                </c:pt>
                <c:pt idx="14">
                  <c:v>7570.6459999999997</c:v>
                </c:pt>
                <c:pt idx="15">
                  <c:v>22699.66</c:v>
                </c:pt>
                <c:pt idx="16">
                  <c:v>23749.38</c:v>
                </c:pt>
                <c:pt idx="17">
                  <c:v>4906.2759999999998</c:v>
                </c:pt>
                <c:pt idx="18">
                  <c:v>5448.4359999999997</c:v>
                </c:pt>
                <c:pt idx="19">
                  <c:v>5031.5940000000001</c:v>
                </c:pt>
                <c:pt idx="20">
                  <c:v>2550.0949999999998</c:v>
                </c:pt>
                <c:pt idx="21">
                  <c:v>7443.9189999999999</c:v>
                </c:pt>
                <c:pt idx="22">
                  <c:v>13269.81</c:v>
                </c:pt>
                <c:pt idx="23">
                  <c:v>30267.89</c:v>
                </c:pt>
                <c:pt idx="24">
                  <c:v>3124.3380000000002</c:v>
                </c:pt>
                <c:pt idx="25">
                  <c:v>6233.1989999999996</c:v>
                </c:pt>
                <c:pt idx="26">
                  <c:v>380.2921</c:v>
                </c:pt>
                <c:pt idx="27">
                  <c:v>41576.69</c:v>
                </c:pt>
                <c:pt idx="28">
                  <c:v>86339.8</c:v>
                </c:pt>
                <c:pt idx="29">
                  <c:v>12771</c:v>
                </c:pt>
                <c:pt idx="30">
                  <c:v>11181.14</c:v>
                </c:pt>
                <c:pt idx="31">
                  <c:v>2190.1019999999999</c:v>
                </c:pt>
                <c:pt idx="32">
                  <c:v>1320.396</c:v>
                </c:pt>
                <c:pt idx="33">
                  <c:v>472.21539999999999</c:v>
                </c:pt>
                <c:pt idx="34">
                  <c:v>1613.65</c:v>
                </c:pt>
                <c:pt idx="35">
                  <c:v>5787.652</c:v>
                </c:pt>
                <c:pt idx="36">
                  <c:v>1361.249</c:v>
                </c:pt>
                <c:pt idx="37">
                  <c:v>2685.797</c:v>
                </c:pt>
                <c:pt idx="38">
                  <c:v>11908.13</c:v>
                </c:pt>
                <c:pt idx="39">
                  <c:v>7205.4480000000003</c:v>
                </c:pt>
                <c:pt idx="40">
                  <c:v>26854.39</c:v>
                </c:pt>
                <c:pt idx="41">
                  <c:v>18175.849999999999</c:v>
                </c:pt>
                <c:pt idx="42">
                  <c:v>38431.519999999997</c:v>
                </c:pt>
                <c:pt idx="43">
                  <c:v>2772.326</c:v>
                </c:pt>
                <c:pt idx="44">
                  <c:v>51123.42</c:v>
                </c:pt>
                <c:pt idx="45">
                  <c:v>7485.7950000000001</c:v>
                </c:pt>
                <c:pt idx="46">
                  <c:v>3950.7660000000001</c:v>
                </c:pt>
                <c:pt idx="47">
                  <c:v>5402.4960000000001</c:v>
                </c:pt>
                <c:pt idx="48">
                  <c:v>3728.4479999999999</c:v>
                </c:pt>
                <c:pt idx="49">
                  <c:v>658.97670000000005</c:v>
                </c:pt>
                <c:pt idx="50">
                  <c:v>23836.95</c:v>
                </c:pt>
                <c:pt idx="51">
                  <c:v>18806.29</c:v>
                </c:pt>
                <c:pt idx="52">
                  <c:v>767.65840000000003</c:v>
                </c:pt>
                <c:pt idx="53">
                  <c:v>40208.74</c:v>
                </c:pt>
                <c:pt idx="54">
                  <c:v>3566.2649999999999</c:v>
                </c:pt>
                <c:pt idx="55">
                  <c:v>34367.64</c:v>
                </c:pt>
                <c:pt idx="56">
                  <c:v>6138.8959999999997</c:v>
                </c:pt>
                <c:pt idx="57">
                  <c:v>40954.32</c:v>
                </c:pt>
                <c:pt idx="58">
                  <c:v>4443.5590000000002</c:v>
                </c:pt>
                <c:pt idx="59">
                  <c:v>1872.2919999999999</c:v>
                </c:pt>
                <c:pt idx="60">
                  <c:v>902.43730000000005</c:v>
                </c:pt>
                <c:pt idx="61">
                  <c:v>620.10249999999996</c:v>
                </c:pt>
                <c:pt idx="62">
                  <c:v>575.66690000000006</c:v>
                </c:pt>
                <c:pt idx="63">
                  <c:v>6048.8580000000002</c:v>
                </c:pt>
                <c:pt idx="64">
                  <c:v>16740.349999999999</c:v>
                </c:pt>
                <c:pt idx="65">
                  <c:v>3984.4969999999998</c:v>
                </c:pt>
                <c:pt idx="66">
                  <c:v>9946.67</c:v>
                </c:pt>
                <c:pt idx="67">
                  <c:v>41844.699999999997</c:v>
                </c:pt>
                <c:pt idx="68">
                  <c:v>2363.0219999999999</c:v>
                </c:pt>
                <c:pt idx="69">
                  <c:v>12125.06</c:v>
                </c:pt>
                <c:pt idx="70">
                  <c:v>1172.3209999999999</c:v>
                </c:pt>
                <c:pt idx="71">
                  <c:v>13147.57</c:v>
                </c:pt>
                <c:pt idx="72">
                  <c:v>3739.85</c:v>
                </c:pt>
                <c:pt idx="73">
                  <c:v>1838.002</c:v>
                </c:pt>
                <c:pt idx="74">
                  <c:v>85728.56</c:v>
                </c:pt>
                <c:pt idx="75">
                  <c:v>5266.375</c:v>
                </c:pt>
                <c:pt idx="76">
                  <c:v>4258.07</c:v>
                </c:pt>
                <c:pt idx="77">
                  <c:v>49080.69</c:v>
                </c:pt>
                <c:pt idx="78">
                  <c:v>38215.230000000003</c:v>
                </c:pt>
                <c:pt idx="79">
                  <c:v>28477.21</c:v>
                </c:pt>
                <c:pt idx="80">
                  <c:v>4392.2569999999996</c:v>
                </c:pt>
                <c:pt idx="81">
                  <c:v>3447.0030000000002</c:v>
                </c:pt>
                <c:pt idx="82">
                  <c:v>35845.949999999997</c:v>
                </c:pt>
                <c:pt idx="83">
                  <c:v>10946.68</c:v>
                </c:pt>
                <c:pt idx="84">
                  <c:v>1613.1279999999999</c:v>
                </c:pt>
                <c:pt idx="85">
                  <c:v>1077.191</c:v>
                </c:pt>
                <c:pt idx="86">
                  <c:v>1324.789</c:v>
                </c:pt>
                <c:pt idx="87">
                  <c:v>30063.9</c:v>
                </c:pt>
                <c:pt idx="88">
                  <c:v>29072.98</c:v>
                </c:pt>
                <c:pt idx="89">
                  <c:v>2344.248</c:v>
                </c:pt>
                <c:pt idx="90">
                  <c:v>5609.65</c:v>
                </c:pt>
                <c:pt idx="91">
                  <c:v>383.1105</c:v>
                </c:pt>
                <c:pt idx="92">
                  <c:v>7817.7520000000004</c:v>
                </c:pt>
                <c:pt idx="93">
                  <c:v>7856.0429999999997</c:v>
                </c:pt>
                <c:pt idx="94">
                  <c:v>4158.8100000000004</c:v>
                </c:pt>
                <c:pt idx="95">
                  <c:v>879.55600000000004</c:v>
                </c:pt>
                <c:pt idx="96">
                  <c:v>16625.84</c:v>
                </c:pt>
                <c:pt idx="97">
                  <c:v>100845.9</c:v>
                </c:pt>
                <c:pt idx="98">
                  <c:v>14388.03</c:v>
                </c:pt>
                <c:pt idx="99">
                  <c:v>3168.1869999999999</c:v>
                </c:pt>
                <c:pt idx="100">
                  <c:v>2726.92</c:v>
                </c:pt>
                <c:pt idx="101">
                  <c:v>414.57459999999998</c:v>
                </c:pt>
                <c:pt idx="102">
                  <c:v>8797.2039999999997</c:v>
                </c:pt>
                <c:pt idx="103">
                  <c:v>9235.0669999999991</c:v>
                </c:pt>
                <c:pt idx="104">
                  <c:v>4618.549</c:v>
                </c:pt>
                <c:pt idx="105">
                  <c:v>764.81650000000002</c:v>
                </c:pt>
                <c:pt idx="106">
                  <c:v>25834.880000000001</c:v>
                </c:pt>
                <c:pt idx="107">
                  <c:v>1404.712</c:v>
                </c:pt>
                <c:pt idx="108">
                  <c:v>6182.2049999999999</c:v>
                </c:pt>
                <c:pt idx="109">
                  <c:v>3621.7730000000001</c:v>
                </c:pt>
                <c:pt idx="110">
                  <c:v>509.5736</c:v>
                </c:pt>
                <c:pt idx="111">
                  <c:v>1478.558</c:v>
                </c:pt>
                <c:pt idx="112">
                  <c:v>8318.8979999999992</c:v>
                </c:pt>
                <c:pt idx="113">
                  <c:v>537.47619999999995</c:v>
                </c:pt>
                <c:pt idx="114">
                  <c:v>10456.89</c:v>
                </c:pt>
                <c:pt idx="115">
                  <c:v>3916.1019999999999</c:v>
                </c:pt>
                <c:pt idx="116">
                  <c:v>34747.050000000003</c:v>
                </c:pt>
                <c:pt idx="117">
                  <c:v>478.79090000000002</c:v>
                </c:pt>
                <c:pt idx="118">
                  <c:v>2401.616</c:v>
                </c:pt>
                <c:pt idx="119">
                  <c:v>1964.3810000000001</c:v>
                </c:pt>
                <c:pt idx="120">
                  <c:v>43903.25</c:v>
                </c:pt>
                <c:pt idx="121">
                  <c:v>69198.27</c:v>
                </c:pt>
                <c:pt idx="122">
                  <c:v>901.50400000000002</c:v>
                </c:pt>
                <c:pt idx="123">
                  <c:v>37859.4</c:v>
                </c:pt>
                <c:pt idx="124">
                  <c:v>19071.96</c:v>
                </c:pt>
                <c:pt idx="125">
                  <c:v>1527.434</c:v>
                </c:pt>
                <c:pt idx="126">
                  <c:v>14254.03</c:v>
                </c:pt>
                <c:pt idx="127">
                  <c:v>5912.4889999999996</c:v>
                </c:pt>
                <c:pt idx="128">
                  <c:v>3328.7649999999999</c:v>
                </c:pt>
                <c:pt idx="129">
                  <c:v>2291.0039999999999</c:v>
                </c:pt>
                <c:pt idx="130">
                  <c:v>13805.36</c:v>
                </c:pt>
                <c:pt idx="131">
                  <c:v>28011.3</c:v>
                </c:pt>
                <c:pt idx="132">
                  <c:v>18426.330000000002</c:v>
                </c:pt>
                <c:pt idx="133">
                  <c:v>5809.7830000000004</c:v>
                </c:pt>
                <c:pt idx="134">
                  <c:v>2458.16</c:v>
                </c:pt>
                <c:pt idx="135">
                  <c:v>16525.7</c:v>
                </c:pt>
                <c:pt idx="136">
                  <c:v>64463.38</c:v>
                </c:pt>
                <c:pt idx="137">
                  <c:v>9925.0190000000002</c:v>
                </c:pt>
                <c:pt idx="138">
                  <c:v>9388.17</c:v>
                </c:pt>
                <c:pt idx="139">
                  <c:v>811.24009999999998</c:v>
                </c:pt>
                <c:pt idx="140">
                  <c:v>19252.38</c:v>
                </c:pt>
                <c:pt idx="141">
                  <c:v>1966.097</c:v>
                </c:pt>
                <c:pt idx="142">
                  <c:v>1283.8119999999999</c:v>
                </c:pt>
                <c:pt idx="143">
                  <c:v>57949.89</c:v>
                </c:pt>
                <c:pt idx="144">
                  <c:v>2076.8000000000002</c:v>
                </c:pt>
                <c:pt idx="145">
                  <c:v>592.49159999999995</c:v>
                </c:pt>
                <c:pt idx="146">
                  <c:v>3773.7950000000001</c:v>
                </c:pt>
                <c:pt idx="147">
                  <c:v>468.35059999999999</c:v>
                </c:pt>
                <c:pt idx="148">
                  <c:v>5525.116</c:v>
                </c:pt>
                <c:pt idx="149">
                  <c:v>561.7527</c:v>
                </c:pt>
                <c:pt idx="150">
                  <c:v>1657.548</c:v>
                </c:pt>
                <c:pt idx="151">
                  <c:v>6478.9780000000001</c:v>
                </c:pt>
                <c:pt idx="152">
                  <c:v>16378.28</c:v>
                </c:pt>
                <c:pt idx="153">
                  <c:v>21499.46</c:v>
                </c:pt>
                <c:pt idx="154">
                  <c:v>48523.68</c:v>
                </c:pt>
                <c:pt idx="155">
                  <c:v>3712.1950000000002</c:v>
                </c:pt>
                <c:pt idx="156">
                  <c:v>907.87819999999999</c:v>
                </c:pt>
                <c:pt idx="157">
                  <c:v>1057.077</c:v>
                </c:pt>
                <c:pt idx="158">
                  <c:v>808.96720000000005</c:v>
                </c:pt>
                <c:pt idx="159">
                  <c:v>6173.3220000000001</c:v>
                </c:pt>
                <c:pt idx="160">
                  <c:v>1175.99</c:v>
                </c:pt>
                <c:pt idx="161">
                  <c:v>5567.78</c:v>
                </c:pt>
                <c:pt idx="162">
                  <c:v>2075.1</c:v>
                </c:pt>
                <c:pt idx="163">
                  <c:v>3388.538</c:v>
                </c:pt>
                <c:pt idx="164">
                  <c:v>13582.94</c:v>
                </c:pt>
                <c:pt idx="165">
                  <c:v>3544.3780000000002</c:v>
                </c:pt>
                <c:pt idx="166">
                  <c:v>11807.03</c:v>
                </c:pt>
                <c:pt idx="167">
                  <c:v>1017.419</c:v>
                </c:pt>
                <c:pt idx="168">
                  <c:v>788.8057</c:v>
                </c:pt>
                <c:pt idx="169">
                  <c:v>2026.92</c:v>
                </c:pt>
                <c:pt idx="170">
                  <c:v>15415</c:v>
                </c:pt>
                <c:pt idx="171">
                  <c:v>61942.5</c:v>
                </c:pt>
                <c:pt idx="172">
                  <c:v>3165.3719999999998</c:v>
                </c:pt>
                <c:pt idx="173">
                  <c:v>6646.7939999999999</c:v>
                </c:pt>
                <c:pt idx="174">
                  <c:v>2438.6039999999998</c:v>
                </c:pt>
                <c:pt idx="175">
                  <c:v>3105.7779999999998</c:v>
                </c:pt>
                <c:pt idx="176">
                  <c:v>2437.8339999999998</c:v>
                </c:pt>
                <c:pt idx="177">
                  <c:v>3480.348</c:v>
                </c:pt>
                <c:pt idx="178">
                  <c:v>580.23829999999998</c:v>
                </c:pt>
                <c:pt idx="179">
                  <c:v>5385.9549999999999</c:v>
                </c:pt>
                <c:pt idx="180">
                  <c:v>1202.723</c:v>
                </c:pt>
                <c:pt idx="181">
                  <c:v>1167.6400000000001</c:v>
                </c:pt>
              </c:numCache>
            </c:numRef>
          </c:xVal>
          <c:yVal>
            <c:numRef>
              <c:f>'A1'!$X$11:$X$192</c:f>
              <c:numCache>
                <c:formatCode>#,##0</c:formatCode>
                <c:ptCount val="182"/>
                <c:pt idx="0">
                  <c:v>577.81359999999995</c:v>
                </c:pt>
                <c:pt idx="1">
                  <c:v>559.24980000000005</c:v>
                </c:pt>
                <c:pt idx="2">
                  <c:v>1432.683</c:v>
                </c:pt>
                <c:pt idx="3">
                  <c:v>4584.2690000000002</c:v>
                </c:pt>
                <c:pt idx="4">
                  <c:v>1144.066</c:v>
                </c:pt>
                <c:pt idx="5">
                  <c:v>1155.6590000000001</c:v>
                </c:pt>
                <c:pt idx="6">
                  <c:v>458.49599999999998</c:v>
                </c:pt>
                <c:pt idx="7">
                  <c:v>1654.319</c:v>
                </c:pt>
                <c:pt idx="8">
                  <c:v>891.69740000000002</c:v>
                </c:pt>
                <c:pt idx="9">
                  <c:v>1150.8399999999999</c:v>
                </c:pt>
                <c:pt idx="10">
                  <c:v>3843.866</c:v>
                </c:pt>
                <c:pt idx="11">
                  <c:v>917.38589999999999</c:v>
                </c:pt>
                <c:pt idx="12">
                  <c:v>288.37169999999998</c:v>
                </c:pt>
                <c:pt idx="13">
                  <c:v>1947.1590000000001</c:v>
                </c:pt>
                <c:pt idx="14">
                  <c:v>1226.7660000000001</c:v>
                </c:pt>
                <c:pt idx="15">
                  <c:v>8722.2219999999998</c:v>
                </c:pt>
                <c:pt idx="16">
                  <c:v>1051.4929999999999</c:v>
                </c:pt>
                <c:pt idx="17">
                  <c:v>1251.5229999999999</c:v>
                </c:pt>
                <c:pt idx="18">
                  <c:v>1223.529</c:v>
                </c:pt>
                <c:pt idx="19">
                  <c:v>913.45609999999999</c:v>
                </c:pt>
                <c:pt idx="20">
                  <c:v>812.94090000000006</c:v>
                </c:pt>
                <c:pt idx="21">
                  <c:v>1213.973</c:v>
                </c:pt>
                <c:pt idx="22">
                  <c:v>3293.335</c:v>
                </c:pt>
                <c:pt idx="23">
                  <c:v>748.39800000000002</c:v>
                </c:pt>
                <c:pt idx="24">
                  <c:v>1332.279</c:v>
                </c:pt>
                <c:pt idx="25">
                  <c:v>365.72649999999999</c:v>
                </c:pt>
                <c:pt idx="26">
                  <c:v>591.0729</c:v>
                </c:pt>
                <c:pt idx="27">
                  <c:v>934.39459999999997</c:v>
                </c:pt>
                <c:pt idx="28">
                  <c:v>2034.7090000000001</c:v>
                </c:pt>
                <c:pt idx="29">
                  <c:v>1966.3620000000001</c:v>
                </c:pt>
                <c:pt idx="30">
                  <c:v>1918.347</c:v>
                </c:pt>
                <c:pt idx="31">
                  <c:v>1067.963</c:v>
                </c:pt>
                <c:pt idx="32">
                  <c:v>1422.354</c:v>
                </c:pt>
                <c:pt idx="33">
                  <c:v>853.87840000000006</c:v>
                </c:pt>
                <c:pt idx="34">
                  <c:v>1391.4490000000001</c:v>
                </c:pt>
                <c:pt idx="35">
                  <c:v>2191.6590000000001</c:v>
                </c:pt>
                <c:pt idx="36">
                  <c:v>1036.433</c:v>
                </c:pt>
                <c:pt idx="37">
                  <c:v>69.317509999999999</c:v>
                </c:pt>
                <c:pt idx="38">
                  <c:v>2100.2260000000001</c:v>
                </c:pt>
                <c:pt idx="39">
                  <c:v>1577.752</c:v>
                </c:pt>
                <c:pt idx="40">
                  <c:v>1218.289</c:v>
                </c:pt>
                <c:pt idx="41">
                  <c:v>1361.325</c:v>
                </c:pt>
                <c:pt idx="42">
                  <c:v>1875.7370000000001</c:v>
                </c:pt>
                <c:pt idx="43">
                  <c:v>347.22219999999999</c:v>
                </c:pt>
                <c:pt idx="44">
                  <c:v>1752.212</c:v>
                </c:pt>
                <c:pt idx="45">
                  <c:v>2868.3879999999999</c:v>
                </c:pt>
                <c:pt idx="46">
                  <c:v>729.82209999999998</c:v>
                </c:pt>
                <c:pt idx="47">
                  <c:v>1377.9760000000001</c:v>
                </c:pt>
                <c:pt idx="48">
                  <c:v>2070.7869999999998</c:v>
                </c:pt>
                <c:pt idx="49">
                  <c:v>161.1026</c:v>
                </c:pt>
                <c:pt idx="50">
                  <c:v>909.96489999999994</c:v>
                </c:pt>
                <c:pt idx="51">
                  <c:v>899.17989999999998</c:v>
                </c:pt>
                <c:pt idx="52">
                  <c:v>834.74680000000001</c:v>
                </c:pt>
                <c:pt idx="53">
                  <c:v>868.08619999999996</c:v>
                </c:pt>
                <c:pt idx="54">
                  <c:v>3292.8679999999999</c:v>
                </c:pt>
                <c:pt idx="55">
                  <c:v>1749.9359999999999</c:v>
                </c:pt>
                <c:pt idx="56">
                  <c:v>1436.7629999999999</c:v>
                </c:pt>
                <c:pt idx="57">
                  <c:v>1908.039</c:v>
                </c:pt>
                <c:pt idx="58">
                  <c:v>790.62509999999997</c:v>
                </c:pt>
                <c:pt idx="59">
                  <c:v>2135.761</c:v>
                </c:pt>
                <c:pt idx="60">
                  <c:v>621.71950000000004</c:v>
                </c:pt>
                <c:pt idx="61">
                  <c:v>188.79159999999999</c:v>
                </c:pt>
                <c:pt idx="62">
                  <c:v>638.86869999999999</c:v>
                </c:pt>
                <c:pt idx="63">
                  <c:v>962.44179999999994</c:v>
                </c:pt>
                <c:pt idx="64">
                  <c:v>1049.961</c:v>
                </c:pt>
                <c:pt idx="65">
                  <c:v>669.45500000000004</c:v>
                </c:pt>
                <c:pt idx="66">
                  <c:v>1719.22</c:v>
                </c:pt>
                <c:pt idx="67">
                  <c:v>2600</c:v>
                </c:pt>
                <c:pt idx="68">
                  <c:v>518.60659999999996</c:v>
                </c:pt>
                <c:pt idx="69">
                  <c:v>1500.672</c:v>
                </c:pt>
                <c:pt idx="70">
                  <c:v>583.92269999999996</c:v>
                </c:pt>
                <c:pt idx="71">
                  <c:v>1373.395</c:v>
                </c:pt>
                <c:pt idx="72">
                  <c:v>1900.8119999999999</c:v>
                </c:pt>
                <c:pt idx="73">
                  <c:v>1182.4860000000001</c:v>
                </c:pt>
                <c:pt idx="74">
                  <c:v>1862.7149999999999</c:v>
                </c:pt>
                <c:pt idx="75">
                  <c:v>547.31529999999998</c:v>
                </c:pt>
                <c:pt idx="76">
                  <c:v>666.28139999999996</c:v>
                </c:pt>
                <c:pt idx="77">
                  <c:v>1320.385</c:v>
                </c:pt>
                <c:pt idx="78">
                  <c:v>2384.9499999999998</c:v>
                </c:pt>
                <c:pt idx="79">
                  <c:v>1356.127</c:v>
                </c:pt>
                <c:pt idx="80">
                  <c:v>4174.0959999999995</c:v>
                </c:pt>
                <c:pt idx="81">
                  <c:v>942.98599999999999</c:v>
                </c:pt>
                <c:pt idx="82">
                  <c:v>2701.6280000000002</c:v>
                </c:pt>
                <c:pt idx="83">
                  <c:v>345.57510000000002</c:v>
                </c:pt>
                <c:pt idx="84">
                  <c:v>569.73590000000002</c:v>
                </c:pt>
                <c:pt idx="85">
                  <c:v>1117.8219999999999</c:v>
                </c:pt>
                <c:pt idx="86">
                  <c:v>1358.7049999999999</c:v>
                </c:pt>
                <c:pt idx="87">
                  <c:v>2640.4250000000002</c:v>
                </c:pt>
                <c:pt idx="88">
                  <c:v>6138.6450000000004</c:v>
                </c:pt>
                <c:pt idx="89">
                  <c:v>2181.873</c:v>
                </c:pt>
                <c:pt idx="90">
                  <c:v>2477.9780000000001</c:v>
                </c:pt>
                <c:pt idx="91">
                  <c:v>672.61320000000001</c:v>
                </c:pt>
                <c:pt idx="92">
                  <c:v>375.60989999999998</c:v>
                </c:pt>
                <c:pt idx="93">
                  <c:v>1606.07</c:v>
                </c:pt>
                <c:pt idx="94">
                  <c:v>1830.4079999999999</c:v>
                </c:pt>
                <c:pt idx="95">
                  <c:v>502.0634</c:v>
                </c:pt>
                <c:pt idx="96">
                  <c:v>956.64800000000002</c:v>
                </c:pt>
                <c:pt idx="97">
                  <c:v>1389.778</c:v>
                </c:pt>
                <c:pt idx="98">
                  <c:v>1003.8819999999999</c:v>
                </c:pt>
                <c:pt idx="99">
                  <c:v>468.3981</c:v>
                </c:pt>
                <c:pt idx="100">
                  <c:v>776.00959999999998</c:v>
                </c:pt>
                <c:pt idx="101">
                  <c:v>1064.8910000000001</c:v>
                </c:pt>
                <c:pt idx="102">
                  <c:v>500.03629999999998</c:v>
                </c:pt>
                <c:pt idx="103">
                  <c:v>855.87459999999999</c:v>
                </c:pt>
                <c:pt idx="104">
                  <c:v>996.1404</c:v>
                </c:pt>
                <c:pt idx="105">
                  <c:v>503.49939999999998</c:v>
                </c:pt>
                <c:pt idx="106">
                  <c:v>3135.835</c:v>
                </c:pt>
                <c:pt idx="107">
                  <c:v>1435.462</c:v>
                </c:pt>
                <c:pt idx="108">
                  <c:v>2186.34</c:v>
                </c:pt>
                <c:pt idx="109">
                  <c:v>416.46440000000001</c:v>
                </c:pt>
                <c:pt idx="110">
                  <c:v>447.71949999999998</c:v>
                </c:pt>
                <c:pt idx="111">
                  <c:v>529.81579999999997</c:v>
                </c:pt>
                <c:pt idx="112">
                  <c:v>4485.875</c:v>
                </c:pt>
                <c:pt idx="113">
                  <c:v>1280.57</c:v>
                </c:pt>
                <c:pt idx="114">
                  <c:v>1440.3710000000001</c:v>
                </c:pt>
                <c:pt idx="115">
                  <c:v>546.94269999999995</c:v>
                </c:pt>
                <c:pt idx="116">
                  <c:v>748.6653</c:v>
                </c:pt>
                <c:pt idx="117">
                  <c:v>155.21680000000001</c:v>
                </c:pt>
                <c:pt idx="118">
                  <c:v>928.62260000000003</c:v>
                </c:pt>
                <c:pt idx="119">
                  <c:v>1009.506</c:v>
                </c:pt>
                <c:pt idx="120">
                  <c:v>6034.4719999999998</c:v>
                </c:pt>
                <c:pt idx="121">
                  <c:v>1106.289</c:v>
                </c:pt>
                <c:pt idx="122">
                  <c:v>1113.146</c:v>
                </c:pt>
                <c:pt idx="123">
                  <c:v>2686.8719999999998</c:v>
                </c:pt>
                <c:pt idx="124">
                  <c:v>3875.09</c:v>
                </c:pt>
                <c:pt idx="125">
                  <c:v>932.31590000000006</c:v>
                </c:pt>
                <c:pt idx="126">
                  <c:v>1404.1389999999999</c:v>
                </c:pt>
                <c:pt idx="127">
                  <c:v>2070.6469999999999</c:v>
                </c:pt>
                <c:pt idx="128">
                  <c:v>1378.2840000000001</c:v>
                </c:pt>
                <c:pt idx="129">
                  <c:v>1851.0340000000001</c:v>
                </c:pt>
                <c:pt idx="130">
                  <c:v>1077.9290000000001</c:v>
                </c:pt>
                <c:pt idx="131">
                  <c:v>5928.6819999999998</c:v>
                </c:pt>
                <c:pt idx="132">
                  <c:v>1510.011</c:v>
                </c:pt>
                <c:pt idx="133">
                  <c:v>1187.5609999999999</c:v>
                </c:pt>
                <c:pt idx="134">
                  <c:v>1092.2570000000001</c:v>
                </c:pt>
                <c:pt idx="135">
                  <c:v>2303.5889999999999</c:v>
                </c:pt>
                <c:pt idx="136">
                  <c:v>1546.6959999999999</c:v>
                </c:pt>
                <c:pt idx="137">
                  <c:v>1156.4169999999999</c:v>
                </c:pt>
                <c:pt idx="138">
                  <c:v>725.71820000000002</c:v>
                </c:pt>
                <c:pt idx="139">
                  <c:v>1199.4639999999999</c:v>
                </c:pt>
                <c:pt idx="140">
                  <c:v>1620.7329999999999</c:v>
                </c:pt>
                <c:pt idx="141">
                  <c:v>155.18450000000001</c:v>
                </c:pt>
                <c:pt idx="142">
                  <c:v>614.12689999999998</c:v>
                </c:pt>
                <c:pt idx="143">
                  <c:v>3000</c:v>
                </c:pt>
                <c:pt idx="144">
                  <c:v>3143.1039999999998</c:v>
                </c:pt>
                <c:pt idx="145">
                  <c:v>741.93330000000003</c:v>
                </c:pt>
                <c:pt idx="146">
                  <c:v>709.58389999999997</c:v>
                </c:pt>
                <c:pt idx="147">
                  <c:v>158.1558</c:v>
                </c:pt>
                <c:pt idx="148">
                  <c:v>1319.5340000000001</c:v>
                </c:pt>
                <c:pt idx="149">
                  <c:v>372.91809999999998</c:v>
                </c:pt>
                <c:pt idx="150">
                  <c:v>2568.4299999999998</c:v>
                </c:pt>
                <c:pt idx="151">
                  <c:v>1901.5440000000001</c:v>
                </c:pt>
                <c:pt idx="152">
                  <c:v>1252.4069999999999</c:v>
                </c:pt>
                <c:pt idx="153">
                  <c:v>1552.6410000000001</c:v>
                </c:pt>
                <c:pt idx="154">
                  <c:v>1362.615</c:v>
                </c:pt>
                <c:pt idx="155">
                  <c:v>404.10270000000003</c:v>
                </c:pt>
                <c:pt idx="156">
                  <c:v>388.2054</c:v>
                </c:pt>
                <c:pt idx="157">
                  <c:v>282.10180000000003</c:v>
                </c:pt>
                <c:pt idx="158">
                  <c:v>450.34559999999999</c:v>
                </c:pt>
                <c:pt idx="159">
                  <c:v>1332.335</c:v>
                </c:pt>
                <c:pt idx="160">
                  <c:v>1295.662</c:v>
                </c:pt>
                <c:pt idx="161">
                  <c:v>584.7133</c:v>
                </c:pt>
                <c:pt idx="162">
                  <c:v>630.96749999999997</c:v>
                </c:pt>
                <c:pt idx="163">
                  <c:v>2564.6869999999999</c:v>
                </c:pt>
                <c:pt idx="164">
                  <c:v>1077.982</c:v>
                </c:pt>
                <c:pt idx="165">
                  <c:v>422.96080000000001</c:v>
                </c:pt>
                <c:pt idx="166">
                  <c:v>823.51750000000004</c:v>
                </c:pt>
                <c:pt idx="167">
                  <c:v>651.94259999999997</c:v>
                </c:pt>
                <c:pt idx="168">
                  <c:v>912.09910000000002</c:v>
                </c:pt>
                <c:pt idx="169">
                  <c:v>1271.991</c:v>
                </c:pt>
                <c:pt idx="170">
                  <c:v>1403.355</c:v>
                </c:pt>
                <c:pt idx="171">
                  <c:v>1785.912</c:v>
                </c:pt>
                <c:pt idx="172">
                  <c:v>1471.0409999999999</c:v>
                </c:pt>
                <c:pt idx="173">
                  <c:v>3924.3009999999999</c:v>
                </c:pt>
                <c:pt idx="174">
                  <c:v>1446.9960000000001</c:v>
                </c:pt>
                <c:pt idx="175">
                  <c:v>2180.8319999999999</c:v>
                </c:pt>
                <c:pt idx="176">
                  <c:v>1487.2919999999999</c:v>
                </c:pt>
                <c:pt idx="177">
                  <c:v>1882.595</c:v>
                </c:pt>
                <c:pt idx="178">
                  <c:v>272.94330000000002</c:v>
                </c:pt>
                <c:pt idx="179">
                  <c:v>1126.7809999999999</c:v>
                </c:pt>
                <c:pt idx="180">
                  <c:v>885.65300000000002</c:v>
                </c:pt>
                <c:pt idx="181">
                  <c:v>249.76159999999999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36-4A24-B3CD-F9367C72D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477192"/>
        <c:axId val="592477912"/>
      </c:scatterChart>
      <c:valAx>
        <c:axId val="592477192"/>
        <c:scaling>
          <c:logBase val="10"/>
          <c:orientation val="minMax"/>
          <c:max val="250000"/>
          <c:min val="2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Total GDP per capita (US$ 2015 prices)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912"/>
        <c:crosses val="autoZero"/>
        <c:crossBetween val="midCat"/>
      </c:valAx>
      <c:valAx>
        <c:axId val="592477912"/>
        <c:scaling>
          <c:logBase val="10"/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Output value</a:t>
                </a:r>
                <a:r>
                  <a:rPr lang="en-US" sz="900" baseline="0" dirty="0"/>
                  <a:t> </a:t>
                </a:r>
                <a:r>
                  <a:rPr lang="en-US" sz="900" b="0" i="0" u="none" strike="noStrike" kern="1200" baseline="0" dirty="0">
                    <a:solidFill>
                      <a:sysClr val="windowText" lastClr="000000"/>
                    </a:solidFill>
                  </a:rPr>
                  <a:t>per hectare </a:t>
                </a:r>
                <a:r>
                  <a:rPr lang="en-US" sz="900" dirty="0"/>
                  <a:t>($1000)</a:t>
                </a:r>
              </a:p>
            </c:rich>
          </c:tx>
          <c:layout>
            <c:manualLayout>
              <c:xMode val="edge"/>
              <c:yMode val="edge"/>
              <c:x val="2.8642646771011436E-2"/>
              <c:y val="8.09638990996113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71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GHA!$Y$39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GHA!$X$40:$X$221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GHA!$Y$40:$Y$221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0B-4CBF-929E-351879614530}"/>
            </c:ext>
          </c:extLst>
        </c:ser>
        <c:ser>
          <c:idx val="1"/>
          <c:order val="1"/>
          <c:tx>
            <c:strRef>
              <c:f>GHA!$Z$39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A0B-4CBF-929E-3518796145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A0B-4CBF-929E-3518796145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A0B-4CBF-929E-35187961453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A0B-4CBF-929E-35187961453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A0B-4CBF-929E-35187961453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A0B-4CBF-929E-35187961453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A0B-4CBF-929E-35187961453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DA0B-4CBF-929E-35187961453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A0B-4CBF-929E-35187961453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DA0B-4CBF-929E-35187961453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A0B-4CBF-929E-35187961453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DA0B-4CBF-929E-35187961453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A0B-4CBF-929E-35187961453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A0B-4CBF-929E-35187961453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A0B-4CBF-929E-35187961453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DA0B-4CBF-929E-35187961453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A0B-4CBF-929E-35187961453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DA0B-4CBF-929E-35187961453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DA0B-4CBF-929E-35187961453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DA0B-4CBF-929E-35187961453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DA0B-4CBF-929E-35187961453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DA0B-4CBF-929E-35187961453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DA0B-4CBF-929E-35187961453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DA0B-4CBF-929E-35187961453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DA0B-4CBF-929E-35187961453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DA0B-4CBF-929E-35187961453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DA0B-4CBF-929E-35187961453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DA0B-4CBF-929E-35187961453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DA0B-4CBF-929E-35187961453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DA0B-4CBF-929E-35187961453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DA0B-4CBF-929E-35187961453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DA0B-4CBF-929E-35187961453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DA0B-4CBF-929E-35187961453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DA0B-4CBF-929E-35187961453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DA0B-4CBF-929E-35187961453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DA0B-4CBF-929E-35187961453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DA0B-4CBF-929E-35187961453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DA0B-4CBF-929E-35187961453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DA0B-4CBF-929E-35187961453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DA0B-4CBF-929E-35187961453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DA0B-4CBF-929E-35187961453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A0B-4CBF-929E-35187961453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DA0B-4CBF-929E-35187961453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DA0B-4CBF-929E-35187961453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DA0B-4CBF-929E-35187961453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DA0B-4CBF-929E-35187961453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DA0B-4CBF-929E-35187961453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DA0B-4CBF-929E-35187961453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DA0B-4CBF-929E-351879614530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DA0B-4CBF-929E-351879614530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DA0B-4CBF-929E-35187961453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DA0B-4CBF-929E-35187961453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DA0B-4CBF-929E-35187961453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DA0B-4CBF-929E-35187961453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DA0B-4CBF-929E-35187961453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DA0B-4CBF-929E-35187961453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DA0B-4CBF-929E-35187961453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DA0B-4CBF-929E-35187961453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DA0B-4CBF-929E-35187961453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F893D37-B1E7-4A6F-A38C-03F895BA99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DA0B-4CBF-929E-35187961453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DA0B-4CBF-929E-35187961453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DA0B-4CBF-929E-35187961453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DA0B-4CBF-929E-35187961453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DA0B-4CBF-929E-35187961453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DA0B-4CBF-929E-35187961453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DA0B-4CBF-929E-35187961453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DA0B-4CBF-929E-351879614530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DA0B-4CBF-929E-351879614530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DA0B-4CBF-929E-35187961453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DA0B-4CBF-929E-35187961453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DA0B-4CBF-929E-351879614530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DA0B-4CBF-929E-351879614530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DA0B-4CBF-929E-351879614530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DA0B-4CBF-929E-351879614530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DA0B-4CBF-929E-351879614530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DA0B-4CBF-929E-351879614530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DA0B-4CBF-929E-351879614530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DA0B-4CBF-929E-351879614530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DA0B-4CBF-929E-351879614530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DA0B-4CBF-929E-351879614530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DA0B-4CBF-929E-351879614530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DA0B-4CBF-929E-351879614530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DA0B-4CBF-929E-351879614530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DA0B-4CBF-929E-351879614530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DA0B-4CBF-929E-351879614530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DA0B-4CBF-929E-35187961453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DA0B-4CBF-929E-351879614530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DA0B-4CBF-929E-351879614530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DA0B-4CBF-929E-351879614530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DA0B-4CBF-929E-35187961453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DA0B-4CBF-929E-351879614530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DA0B-4CBF-929E-351879614530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DA0B-4CBF-929E-351879614530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DA0B-4CBF-929E-351879614530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DA0B-4CBF-929E-351879614530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DA0B-4CBF-929E-351879614530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DA0B-4CBF-929E-351879614530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DA0B-4CBF-929E-351879614530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DA0B-4CBF-929E-351879614530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DA0B-4CBF-929E-351879614530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DA0B-4CBF-929E-351879614530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DA0B-4CBF-929E-351879614530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DA0B-4CBF-929E-351879614530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DA0B-4CBF-929E-351879614530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DA0B-4CBF-929E-351879614530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DA0B-4CBF-929E-351879614530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DA0B-4CBF-929E-351879614530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DA0B-4CBF-929E-351879614530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DA0B-4CBF-929E-351879614530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DA0B-4CBF-929E-351879614530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DA0B-4CBF-929E-351879614530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DA0B-4CBF-929E-351879614530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DA0B-4CBF-929E-351879614530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DA0B-4CBF-929E-35187961453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DA0B-4CBF-929E-351879614530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DA0B-4CBF-929E-351879614530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DA0B-4CBF-929E-351879614530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DA0B-4CBF-929E-351879614530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DA0B-4CBF-929E-351879614530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DA0B-4CBF-929E-351879614530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DA0B-4CBF-929E-351879614530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DA0B-4CBF-929E-351879614530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DA0B-4CBF-929E-351879614530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DA0B-4CBF-929E-351879614530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DA0B-4CBF-929E-351879614530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DA0B-4CBF-929E-351879614530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DA0B-4CBF-929E-351879614530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DA0B-4CBF-929E-351879614530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DA0B-4CBF-929E-351879614530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DA0B-4CBF-929E-351879614530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DA0B-4CBF-929E-351879614530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DA0B-4CBF-929E-351879614530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DA0B-4CBF-929E-351879614530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DA0B-4CBF-929E-351879614530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DA0B-4CBF-929E-351879614530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DA0B-4CBF-929E-351879614530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DA0B-4CBF-929E-351879614530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DA0B-4CBF-929E-351879614530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DA0B-4CBF-929E-351879614530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DA0B-4CBF-929E-351879614530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DA0B-4CBF-929E-351879614530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DA0B-4CBF-929E-351879614530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DA0B-4CBF-929E-351879614530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DA0B-4CBF-929E-351879614530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DA0B-4CBF-929E-351879614530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DA0B-4CBF-929E-351879614530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DA0B-4CBF-929E-351879614530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DA0B-4CBF-929E-351879614530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DA0B-4CBF-929E-351879614530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DA0B-4CBF-929E-351879614530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DA0B-4CBF-929E-351879614530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DA0B-4CBF-929E-351879614530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DA0B-4CBF-929E-351879614530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DA0B-4CBF-929E-351879614530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DA0B-4CBF-929E-351879614530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DA0B-4CBF-929E-351879614530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DA0B-4CBF-929E-351879614530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DA0B-4CBF-929E-351879614530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DA0B-4CBF-929E-351879614530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DA0B-4CBF-929E-351879614530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DA0B-4CBF-929E-351879614530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DA0B-4CBF-929E-351879614530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DA0B-4CBF-929E-351879614530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DA0B-4CBF-929E-351879614530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DA0B-4CBF-929E-351879614530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DA0B-4CBF-929E-351879614530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DA0B-4CBF-929E-351879614530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DA0B-4CBF-929E-351879614530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DA0B-4CBF-929E-351879614530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DA0B-4CBF-929E-351879614530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DA0B-4CBF-929E-351879614530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DA0B-4CBF-929E-351879614530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DA0B-4CBF-929E-351879614530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DA0B-4CBF-929E-351879614530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DA0B-4CBF-929E-351879614530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DA0B-4CBF-929E-351879614530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DA0B-4CBF-929E-351879614530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DA0B-4CBF-929E-351879614530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DA0B-4CBF-929E-351879614530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DA0B-4CBF-929E-351879614530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DA0B-4CBF-929E-351879614530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DA0B-4CBF-929E-3518796145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GHA!$X$40:$X$221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GHA!$Z$40:$Z$221</c:f>
              <c:numCache>
                <c:formatCode>General</c:formatCode>
                <c:ptCount val="182"/>
                <c:pt idx="59" formatCode="0.00">
                  <c:v>0.7212326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GHA!$W$40:$W$221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DA0B-4CBF-929E-351879614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D9-4AAD-B4CE-42ABE0F6F22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D9-4AAD-B4CE-42ABE0F6F22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D9-4AAD-B4CE-42ABE0F6F227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D9-4AAD-B4CE-42ABE0F6F22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0D9-4AAD-B4CE-42ABE0F6F22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0D9-4AAD-B4CE-42ABE0F6F22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D9-4AAD-B4CE-42ABE0F6F22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D9-4AAD-B4CE-42ABE0F6F22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D9-4AAD-B4CE-42ABE0F6F22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D9-4AAD-B4CE-42ABE0F6F22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D9-4AAD-B4CE-42ABE0F6F22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D9-4AAD-B4CE-42ABE0F6F2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GHA!$M$35:$R$35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GHA!$M$36:$R$36</c:f>
              <c:numCache>
                <c:formatCode>General</c:formatCode>
                <c:ptCount val="6"/>
                <c:pt idx="0">
                  <c:v>1</c:v>
                </c:pt>
                <c:pt idx="1">
                  <c:v>64</c:v>
                </c:pt>
                <c:pt idx="2">
                  <c:v>134</c:v>
                </c:pt>
                <c:pt idx="3">
                  <c:v>157</c:v>
                </c:pt>
                <c:pt idx="4">
                  <c:v>94</c:v>
                </c:pt>
                <c:pt idx="5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D9-4AAD-B4CE-42ABE0F6F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24824724187626307"/>
          <c:w val="0.95092140418474613"/>
          <c:h val="0.64435333542263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GTM!$M$10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GTM!$L$11:$L$32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GTM!$M$11:$M$32</c:f>
              <c:numCache>
                <c:formatCode>0.00</c:formatCode>
                <c:ptCount val="22"/>
                <c:pt idx="0">
                  <c:v>8.3574875000000007E-2</c:v>
                </c:pt>
                <c:pt idx="1">
                  <c:v>8.7451675000000006E-2</c:v>
                </c:pt>
                <c:pt idx="2">
                  <c:v>9.3349525000000003E-2</c:v>
                </c:pt>
                <c:pt idx="3">
                  <c:v>0.100282525</c:v>
                </c:pt>
                <c:pt idx="4">
                  <c:v>0.10577637500000001</c:v>
                </c:pt>
                <c:pt idx="5">
                  <c:v>0.11068072499999999</c:v>
                </c:pt>
                <c:pt idx="6">
                  <c:v>0.11444117500000001</c:v>
                </c:pt>
                <c:pt idx="7">
                  <c:v>0.1162358</c:v>
                </c:pt>
                <c:pt idx="8">
                  <c:v>0.1136737</c:v>
                </c:pt>
                <c:pt idx="9">
                  <c:v>0.1069295</c:v>
                </c:pt>
                <c:pt idx="10">
                  <c:v>9.9304149999999994E-2</c:v>
                </c:pt>
                <c:pt idx="11">
                  <c:v>9.4796624999999995E-2</c:v>
                </c:pt>
                <c:pt idx="12">
                  <c:v>9.3316750000000004E-2</c:v>
                </c:pt>
                <c:pt idx="13">
                  <c:v>9.4060850000000001E-2</c:v>
                </c:pt>
                <c:pt idx="14">
                  <c:v>9.5463875000000004E-2</c:v>
                </c:pt>
                <c:pt idx="15">
                  <c:v>9.7773474999999999E-2</c:v>
                </c:pt>
                <c:pt idx="16">
                  <c:v>0.1007287</c:v>
                </c:pt>
                <c:pt idx="17">
                  <c:v>0.103638175</c:v>
                </c:pt>
                <c:pt idx="18">
                  <c:v>0.10617575</c:v>
                </c:pt>
                <c:pt idx="19">
                  <c:v>0.1068658</c:v>
                </c:pt>
                <c:pt idx="20">
                  <c:v>0.10601910000000001</c:v>
                </c:pt>
                <c:pt idx="21">
                  <c:v>0.10314477499999999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9-4289-987D-9436423E666D}"/>
            </c:ext>
          </c:extLst>
        </c:ser>
        <c:ser>
          <c:idx val="1"/>
          <c:order val="1"/>
          <c:tx>
            <c:strRef>
              <c:f>GTM!$N$10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GTM!$L$11:$L$32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GTM!$N$11:$N$32</c:f>
              <c:numCache>
                <c:formatCode>0.00</c:formatCode>
                <c:ptCount val="22"/>
                <c:pt idx="0">
                  <c:v>0.2161631</c:v>
                </c:pt>
                <c:pt idx="1">
                  <c:v>0.23534260000000001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0.24650949999999999</c:v>
                </c:pt>
                <c:pt idx="18">
                  <c:v>0.22060065000000001</c:v>
                </c:pt>
                <c:pt idx="19">
                  <c:v>0.20918367500000001</c:v>
                </c:pt>
                <c:pt idx="20">
                  <c:v>0.19665189999999999</c:v>
                </c:pt>
                <c:pt idx="21">
                  <c:v>0.19538715000000001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A9-4289-987D-9436423E666D}"/>
            </c:ext>
          </c:extLst>
        </c:ser>
        <c:ser>
          <c:idx val="2"/>
          <c:order val="2"/>
          <c:tx>
            <c:strRef>
              <c:f>GTM!$O$10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GTM!$L$11:$L$32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GTM!$O$11:$O$32</c:f>
              <c:numCache>
                <c:formatCode>0.00</c:formatCode>
                <c:ptCount val="22"/>
                <c:pt idx="0">
                  <c:v>0.14759905000000001</c:v>
                </c:pt>
                <c:pt idx="1">
                  <c:v>0.14632357500000001</c:v>
                </c:pt>
                <c:pt idx="2">
                  <c:v>0.14747435</c:v>
                </c:pt>
                <c:pt idx="3">
                  <c:v>0.15856580000000001</c:v>
                </c:pt>
                <c:pt idx="4">
                  <c:v>0.15460222500000001</c:v>
                </c:pt>
                <c:pt idx="5">
                  <c:v>0.1570975</c:v>
                </c:pt>
                <c:pt idx="6">
                  <c:v>0.15909365</c:v>
                </c:pt>
                <c:pt idx="7">
                  <c:v>0.16096717499999999</c:v>
                </c:pt>
                <c:pt idx="8">
                  <c:v>0.16000634999999999</c:v>
                </c:pt>
                <c:pt idx="9">
                  <c:v>0.16102487500000001</c:v>
                </c:pt>
                <c:pt idx="10">
                  <c:v>0.1596273</c:v>
                </c:pt>
                <c:pt idx="11">
                  <c:v>0.1525427</c:v>
                </c:pt>
                <c:pt idx="12">
                  <c:v>0.159274425</c:v>
                </c:pt>
                <c:pt idx="13">
                  <c:v>0.16810865</c:v>
                </c:pt>
                <c:pt idx="14">
                  <c:v>0.1653541</c:v>
                </c:pt>
                <c:pt idx="15">
                  <c:v>0.16463475</c:v>
                </c:pt>
                <c:pt idx="16">
                  <c:v>0.16948517499999999</c:v>
                </c:pt>
                <c:pt idx="17">
                  <c:v>0.1646823</c:v>
                </c:pt>
                <c:pt idx="18">
                  <c:v>0.16286647500000001</c:v>
                </c:pt>
                <c:pt idx="19">
                  <c:v>0.16736367499999999</c:v>
                </c:pt>
                <c:pt idx="20">
                  <c:v>0.16908767499999999</c:v>
                </c:pt>
                <c:pt idx="21">
                  <c:v>0.17124710000000001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A9-4289-987D-9436423E666D}"/>
            </c:ext>
          </c:extLst>
        </c:ser>
        <c:ser>
          <c:idx val="3"/>
          <c:order val="3"/>
          <c:tx>
            <c:strRef>
              <c:f>GTM!$P$10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GTM!$L$11:$L$32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GTM!$P$11:$P$32</c:f>
              <c:numCache>
                <c:formatCode>0.00</c:formatCode>
                <c:ptCount val="22"/>
                <c:pt idx="0">
                  <c:v>0.23124549999999999</c:v>
                </c:pt>
                <c:pt idx="1">
                  <c:v>0.232799225</c:v>
                </c:pt>
                <c:pt idx="2">
                  <c:v>0.23191410000000001</c:v>
                </c:pt>
                <c:pt idx="3">
                  <c:v>0.23245569999999999</c:v>
                </c:pt>
                <c:pt idx="4">
                  <c:v>0.2317524</c:v>
                </c:pt>
                <c:pt idx="5">
                  <c:v>0.232977675</c:v>
                </c:pt>
                <c:pt idx="6">
                  <c:v>0.23544617500000001</c:v>
                </c:pt>
                <c:pt idx="7">
                  <c:v>0.234352175</c:v>
                </c:pt>
                <c:pt idx="8">
                  <c:v>0.23657539999999999</c:v>
                </c:pt>
                <c:pt idx="9">
                  <c:v>0.23055752500000001</c:v>
                </c:pt>
                <c:pt idx="10">
                  <c:v>0.23344490000000001</c:v>
                </c:pt>
                <c:pt idx="11">
                  <c:v>0.23158827500000001</c:v>
                </c:pt>
                <c:pt idx="12">
                  <c:v>0.22972582499999999</c:v>
                </c:pt>
                <c:pt idx="13">
                  <c:v>0.229015525</c:v>
                </c:pt>
                <c:pt idx="14">
                  <c:v>0.23085587499999999</c:v>
                </c:pt>
                <c:pt idx="15">
                  <c:v>0.23251802499999999</c:v>
                </c:pt>
                <c:pt idx="16">
                  <c:v>0.23500840000000001</c:v>
                </c:pt>
                <c:pt idx="17">
                  <c:v>0.235611775</c:v>
                </c:pt>
                <c:pt idx="18">
                  <c:v>0.235515525</c:v>
                </c:pt>
                <c:pt idx="19">
                  <c:v>0.23750235</c:v>
                </c:pt>
                <c:pt idx="20">
                  <c:v>0.23797347499999999</c:v>
                </c:pt>
                <c:pt idx="21">
                  <c:v>0.2392138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A9-4289-987D-9436423E6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GTM!$Q$10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GTM!$L$11:$L$32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GTM!$Q$11:$Q$32</c:f>
              <c:numCache>
                <c:formatCode>0.00</c:formatCode>
                <c:ptCount val="22"/>
                <c:pt idx="0">
                  <c:v>0.67858252499999994</c:v>
                </c:pt>
                <c:pt idx="1">
                  <c:v>0.70191707500000011</c:v>
                </c:pt>
                <c:pt idx="2">
                  <c:v>0.72273797500000003</c:v>
                </c:pt>
                <c:pt idx="3">
                  <c:v>0.74130402500000003</c:v>
                </c:pt>
                <c:pt idx="4">
                  <c:v>0.74213099999999999</c:v>
                </c:pt>
                <c:pt idx="5">
                  <c:v>0.75075590000000003</c:v>
                </c:pt>
                <c:pt idx="6">
                  <c:v>0.75898100000000002</c:v>
                </c:pt>
                <c:pt idx="7">
                  <c:v>0.76155514999999996</c:v>
                </c:pt>
                <c:pt idx="8">
                  <c:v>0.76025544999999994</c:v>
                </c:pt>
                <c:pt idx="9">
                  <c:v>0.74851190000000001</c:v>
                </c:pt>
                <c:pt idx="10">
                  <c:v>0.74237635000000002</c:v>
                </c:pt>
                <c:pt idx="11">
                  <c:v>0.72892760000000001</c:v>
                </c:pt>
                <c:pt idx="12">
                  <c:v>0.73231700000000011</c:v>
                </c:pt>
                <c:pt idx="13">
                  <c:v>0.74118502499999994</c:v>
                </c:pt>
                <c:pt idx="14">
                  <c:v>0.74167384999999997</c:v>
                </c:pt>
                <c:pt idx="15">
                  <c:v>0.7449262499999999</c:v>
                </c:pt>
                <c:pt idx="16">
                  <c:v>0.75522227500000005</c:v>
                </c:pt>
                <c:pt idx="17">
                  <c:v>0.75044175000000002</c:v>
                </c:pt>
                <c:pt idx="18">
                  <c:v>0.72515839999999998</c:v>
                </c:pt>
                <c:pt idx="19">
                  <c:v>0.72091550000000004</c:v>
                </c:pt>
                <c:pt idx="20">
                  <c:v>0.70973215000000001</c:v>
                </c:pt>
                <c:pt idx="21">
                  <c:v>0.70899282500000005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A9-4289-987D-9436423E6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8140693610538562E-2"/>
          <c:y val="4.8084367341571545E-2"/>
          <c:w val="0.51938793798727478"/>
          <c:h val="0.11607709596750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GTM!$Y$39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GTM!$X$40:$X$221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GTM!$Y$40:$Y$221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C2-4262-B60F-A72C492A2A60}"/>
            </c:ext>
          </c:extLst>
        </c:ser>
        <c:ser>
          <c:idx val="1"/>
          <c:order val="1"/>
          <c:tx>
            <c:strRef>
              <c:f>GTM!$Z$39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7C2-4262-B60F-A72C492A2A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7C2-4262-B60F-A72C492A2A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7C2-4262-B60F-A72C492A2A6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7C2-4262-B60F-A72C492A2A6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7C2-4262-B60F-A72C492A2A6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7C2-4262-B60F-A72C492A2A6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7C2-4262-B60F-A72C492A2A6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7C2-4262-B60F-A72C492A2A6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7C2-4262-B60F-A72C492A2A6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7C2-4262-B60F-A72C492A2A6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7C2-4262-B60F-A72C492A2A6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F7C2-4262-B60F-A72C492A2A6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7C2-4262-B60F-A72C492A2A6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F7C2-4262-B60F-A72C492A2A6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7C2-4262-B60F-A72C492A2A6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7C2-4262-B60F-A72C492A2A6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F7C2-4262-B60F-A72C492A2A6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F7C2-4262-B60F-A72C492A2A6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F7C2-4262-B60F-A72C492A2A6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7C2-4262-B60F-A72C492A2A6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7C2-4262-B60F-A72C492A2A6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7C2-4262-B60F-A72C492A2A6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7C2-4262-B60F-A72C492A2A6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F7C2-4262-B60F-A72C492A2A6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F7C2-4262-B60F-A72C492A2A6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7C2-4262-B60F-A72C492A2A6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7C2-4262-B60F-A72C492A2A6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7C2-4262-B60F-A72C492A2A6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F7C2-4262-B60F-A72C492A2A6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F7C2-4262-B60F-A72C492A2A6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F7C2-4262-B60F-A72C492A2A6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F7C2-4262-B60F-A72C492A2A6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F7C2-4262-B60F-A72C492A2A6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F7C2-4262-B60F-A72C492A2A6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F7C2-4262-B60F-A72C492A2A6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F7C2-4262-B60F-A72C492A2A6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F7C2-4262-B60F-A72C492A2A6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F7C2-4262-B60F-A72C492A2A6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F7C2-4262-B60F-A72C492A2A6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F7C2-4262-B60F-A72C492A2A6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F7C2-4262-B60F-A72C492A2A6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F7C2-4262-B60F-A72C492A2A6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F7C2-4262-B60F-A72C492A2A6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F7C2-4262-B60F-A72C492A2A6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F7C2-4262-B60F-A72C492A2A6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F7C2-4262-B60F-A72C492A2A6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F7C2-4262-B60F-A72C492A2A6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F7C2-4262-B60F-A72C492A2A6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F7C2-4262-B60F-A72C492A2A60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F7C2-4262-B60F-A72C492A2A60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F7C2-4262-B60F-A72C492A2A6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F7C2-4262-B60F-A72C492A2A6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F7C2-4262-B60F-A72C492A2A6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F7C2-4262-B60F-A72C492A2A6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F7C2-4262-B60F-A72C492A2A6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F7C2-4262-B60F-A72C492A2A6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F7C2-4262-B60F-A72C492A2A6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F7C2-4262-B60F-A72C492A2A6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F7C2-4262-B60F-A72C492A2A6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F7C2-4262-B60F-A72C492A2A6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F7C2-4262-B60F-A72C492A2A6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F7C2-4262-B60F-A72C492A2A6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F7C2-4262-B60F-A72C492A2A6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F7C2-4262-B60F-A72C492A2A6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F7C2-4262-B60F-A72C492A2A6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A465EE5-32A1-4DBF-A996-F807FAE0D4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F7C2-4262-B60F-A72C492A2A6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F7C2-4262-B60F-A72C492A2A60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F7C2-4262-B60F-A72C492A2A60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F7C2-4262-B60F-A72C492A2A6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F7C2-4262-B60F-A72C492A2A6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F7C2-4262-B60F-A72C492A2A60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F7C2-4262-B60F-A72C492A2A60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F7C2-4262-B60F-A72C492A2A60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F7C2-4262-B60F-A72C492A2A60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F7C2-4262-B60F-A72C492A2A60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F7C2-4262-B60F-A72C492A2A60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F7C2-4262-B60F-A72C492A2A60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F7C2-4262-B60F-A72C492A2A60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F7C2-4262-B60F-A72C492A2A60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F7C2-4262-B60F-A72C492A2A60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F7C2-4262-B60F-A72C492A2A60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F7C2-4262-B60F-A72C492A2A60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F7C2-4262-B60F-A72C492A2A60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F7C2-4262-B60F-A72C492A2A60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F7C2-4262-B60F-A72C492A2A60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F7C2-4262-B60F-A72C492A2A6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F7C2-4262-B60F-A72C492A2A60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F7C2-4262-B60F-A72C492A2A60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F7C2-4262-B60F-A72C492A2A60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F7C2-4262-B60F-A72C492A2A6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F7C2-4262-B60F-A72C492A2A60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F7C2-4262-B60F-A72C492A2A60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F7C2-4262-B60F-A72C492A2A60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F7C2-4262-B60F-A72C492A2A60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F7C2-4262-B60F-A72C492A2A60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F7C2-4262-B60F-A72C492A2A60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F7C2-4262-B60F-A72C492A2A60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F7C2-4262-B60F-A72C492A2A60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F7C2-4262-B60F-A72C492A2A60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F7C2-4262-B60F-A72C492A2A60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F7C2-4262-B60F-A72C492A2A60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F7C2-4262-B60F-A72C492A2A60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F7C2-4262-B60F-A72C492A2A60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F7C2-4262-B60F-A72C492A2A60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F7C2-4262-B60F-A72C492A2A60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F7C2-4262-B60F-A72C492A2A60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F7C2-4262-B60F-A72C492A2A60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F7C2-4262-B60F-A72C492A2A60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F7C2-4262-B60F-A72C492A2A60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F7C2-4262-B60F-A72C492A2A60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F7C2-4262-B60F-A72C492A2A60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F7C2-4262-B60F-A72C492A2A60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F7C2-4262-B60F-A72C492A2A60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F7C2-4262-B60F-A72C492A2A6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F7C2-4262-B60F-A72C492A2A60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F7C2-4262-B60F-A72C492A2A60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F7C2-4262-B60F-A72C492A2A60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F7C2-4262-B60F-A72C492A2A60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F7C2-4262-B60F-A72C492A2A60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F7C2-4262-B60F-A72C492A2A60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F7C2-4262-B60F-A72C492A2A60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F7C2-4262-B60F-A72C492A2A60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F7C2-4262-B60F-A72C492A2A60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F7C2-4262-B60F-A72C492A2A60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F7C2-4262-B60F-A72C492A2A60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F7C2-4262-B60F-A72C492A2A60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F7C2-4262-B60F-A72C492A2A60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F7C2-4262-B60F-A72C492A2A60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F7C2-4262-B60F-A72C492A2A60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F7C2-4262-B60F-A72C492A2A60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F7C2-4262-B60F-A72C492A2A60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F7C2-4262-B60F-A72C492A2A60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F7C2-4262-B60F-A72C492A2A60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F7C2-4262-B60F-A72C492A2A60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F7C2-4262-B60F-A72C492A2A60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F7C2-4262-B60F-A72C492A2A60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F7C2-4262-B60F-A72C492A2A60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F7C2-4262-B60F-A72C492A2A60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F7C2-4262-B60F-A72C492A2A60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F7C2-4262-B60F-A72C492A2A60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F7C2-4262-B60F-A72C492A2A60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F7C2-4262-B60F-A72C492A2A60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F7C2-4262-B60F-A72C492A2A60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F7C2-4262-B60F-A72C492A2A60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F7C2-4262-B60F-A72C492A2A60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F7C2-4262-B60F-A72C492A2A60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F7C2-4262-B60F-A72C492A2A60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F7C2-4262-B60F-A72C492A2A60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F7C2-4262-B60F-A72C492A2A60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F7C2-4262-B60F-A72C492A2A60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F7C2-4262-B60F-A72C492A2A60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F7C2-4262-B60F-A72C492A2A60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F7C2-4262-B60F-A72C492A2A60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F7C2-4262-B60F-A72C492A2A60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F7C2-4262-B60F-A72C492A2A60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F7C2-4262-B60F-A72C492A2A60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F7C2-4262-B60F-A72C492A2A60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F7C2-4262-B60F-A72C492A2A60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F7C2-4262-B60F-A72C492A2A60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F7C2-4262-B60F-A72C492A2A60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F7C2-4262-B60F-A72C492A2A60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F7C2-4262-B60F-A72C492A2A60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F7C2-4262-B60F-A72C492A2A60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F7C2-4262-B60F-A72C492A2A60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F7C2-4262-B60F-A72C492A2A60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F7C2-4262-B60F-A72C492A2A60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F7C2-4262-B60F-A72C492A2A60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F7C2-4262-B60F-A72C492A2A60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F7C2-4262-B60F-A72C492A2A60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F7C2-4262-B60F-A72C492A2A60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F7C2-4262-B60F-A72C492A2A60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F7C2-4262-B60F-A72C492A2A60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F7C2-4262-B60F-A72C492A2A60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F7C2-4262-B60F-A72C492A2A60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F7C2-4262-B60F-A72C492A2A60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F7C2-4262-B60F-A72C492A2A60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F7C2-4262-B60F-A72C492A2A60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F7C2-4262-B60F-A72C492A2A60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F7C2-4262-B60F-A72C492A2A60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F7C2-4262-B60F-A72C492A2A60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F7C2-4262-B60F-A72C492A2A60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F7C2-4262-B60F-A72C492A2A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GTM!$X$40:$X$221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GTM!$Z$40:$Z$221</c:f>
              <c:numCache>
                <c:formatCode>General</c:formatCode>
                <c:ptCount val="182"/>
                <c:pt idx="65" formatCode="0.00">
                  <c:v>0.70899282500000005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GTM!$W$40:$W$221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F7C2-4262-B60F-A72C492A2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B2-43CD-A0F8-772B8FE874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B2-43CD-A0F8-772B8FE8744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B2-43CD-A0F8-772B8FE8744D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B2-43CD-A0F8-772B8FE8744D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B2-43CD-A0F8-772B8FE8744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B2-43CD-A0F8-772B8FE8744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8B2-43CD-A0F8-772B8FE8744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B2-43CD-A0F8-772B8FE8744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8B2-43CD-A0F8-772B8FE8744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8B2-43CD-A0F8-772B8FE8744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8B2-43CD-A0F8-772B8FE8744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8B2-43CD-A0F8-772B8FE874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HND!$M$35:$R$35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HND!$M$36:$R$36</c:f>
              <c:numCache>
                <c:formatCode>General</c:formatCode>
                <c:ptCount val="6"/>
                <c:pt idx="0">
                  <c:v>156</c:v>
                </c:pt>
                <c:pt idx="1">
                  <c:v>66</c:v>
                </c:pt>
                <c:pt idx="2">
                  <c:v>130</c:v>
                </c:pt>
                <c:pt idx="3">
                  <c:v>85</c:v>
                </c:pt>
                <c:pt idx="4">
                  <c:v>107</c:v>
                </c:pt>
                <c:pt idx="5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B2-43CD-A0F8-772B8FE87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24824724187626307"/>
          <c:w val="0.95092140418474613"/>
          <c:h val="0.64435333542263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HND!$M$10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HND!$L$11:$L$32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HND!$M$11:$M$32</c:f>
              <c:numCache>
                <c:formatCode>0.00</c:formatCode>
                <c:ptCount val="22"/>
                <c:pt idx="0">
                  <c:v>5.456635E-2</c:v>
                </c:pt>
                <c:pt idx="1">
                  <c:v>4.8281150000000002E-2</c:v>
                </c:pt>
                <c:pt idx="2">
                  <c:v>4.5789799999999999E-2</c:v>
                </c:pt>
                <c:pt idx="3">
                  <c:v>4.7543225000000001E-2</c:v>
                </c:pt>
                <c:pt idx="4">
                  <c:v>4.9157474999999999E-2</c:v>
                </c:pt>
                <c:pt idx="5">
                  <c:v>5.1265325E-2</c:v>
                </c:pt>
                <c:pt idx="6">
                  <c:v>5.2486524999999999E-2</c:v>
                </c:pt>
                <c:pt idx="7">
                  <c:v>5.4967200000000001E-2</c:v>
                </c:pt>
                <c:pt idx="8">
                  <c:v>5.76956E-2</c:v>
                </c:pt>
                <c:pt idx="9">
                  <c:v>6.1240049999999997E-2</c:v>
                </c:pt>
                <c:pt idx="10">
                  <c:v>6.4010250000000005E-2</c:v>
                </c:pt>
                <c:pt idx="11">
                  <c:v>6.6224199999999997E-2</c:v>
                </c:pt>
                <c:pt idx="12">
                  <c:v>6.7750000000000005E-2</c:v>
                </c:pt>
                <c:pt idx="13">
                  <c:v>6.8870600000000004E-2</c:v>
                </c:pt>
                <c:pt idx="14">
                  <c:v>7.0235475000000006E-2</c:v>
                </c:pt>
                <c:pt idx="15">
                  <c:v>7.1847649999999999E-2</c:v>
                </c:pt>
                <c:pt idx="16">
                  <c:v>7.4648900000000004E-2</c:v>
                </c:pt>
                <c:pt idx="17">
                  <c:v>7.6183925E-2</c:v>
                </c:pt>
                <c:pt idx="18">
                  <c:v>7.7131149999999996E-2</c:v>
                </c:pt>
                <c:pt idx="19">
                  <c:v>7.6696374999999997E-2</c:v>
                </c:pt>
                <c:pt idx="20">
                  <c:v>7.6825000000000004E-2</c:v>
                </c:pt>
                <c:pt idx="21">
                  <c:v>7.7218675000000001E-2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2-4C86-B354-A8059A824493}"/>
            </c:ext>
          </c:extLst>
        </c:ser>
        <c:ser>
          <c:idx val="1"/>
          <c:order val="1"/>
          <c:tx>
            <c:strRef>
              <c:f>HND!$N$10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HND!$L$11:$L$32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HND!$N$11:$N$32</c:f>
              <c:numCache>
                <c:formatCode>0.00</c:formatCode>
                <c:ptCount val="22"/>
                <c:pt idx="0">
                  <c:v>0.17669942499999999</c:v>
                </c:pt>
                <c:pt idx="1">
                  <c:v>0.19168507500000001</c:v>
                </c:pt>
                <c:pt idx="2">
                  <c:v>0.18967107499999999</c:v>
                </c:pt>
                <c:pt idx="3">
                  <c:v>0.20494272499999999</c:v>
                </c:pt>
                <c:pt idx="4">
                  <c:v>0.2176969</c:v>
                </c:pt>
                <c:pt idx="5">
                  <c:v>0.24772830000000001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0.24647802499999999</c:v>
                </c:pt>
                <c:pt idx="10">
                  <c:v>0.19944334999999999</c:v>
                </c:pt>
                <c:pt idx="11">
                  <c:v>0.2119858</c:v>
                </c:pt>
                <c:pt idx="12">
                  <c:v>0.22367614999999999</c:v>
                </c:pt>
                <c:pt idx="13">
                  <c:v>0.25</c:v>
                </c:pt>
                <c:pt idx="14">
                  <c:v>0.23043607499999999</c:v>
                </c:pt>
                <c:pt idx="15">
                  <c:v>0.1990287</c:v>
                </c:pt>
                <c:pt idx="16">
                  <c:v>0.20390079999999999</c:v>
                </c:pt>
                <c:pt idx="17">
                  <c:v>0.23067465000000001</c:v>
                </c:pt>
                <c:pt idx="18">
                  <c:v>0.25</c:v>
                </c:pt>
                <c:pt idx="19">
                  <c:v>0.25</c:v>
                </c:pt>
                <c:pt idx="20">
                  <c:v>0.23627147500000001</c:v>
                </c:pt>
                <c:pt idx="21">
                  <c:v>0.229418275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2-4C86-B354-A8059A824493}"/>
            </c:ext>
          </c:extLst>
        </c:ser>
        <c:ser>
          <c:idx val="2"/>
          <c:order val="2"/>
          <c:tx>
            <c:strRef>
              <c:f>HND!$O$10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HND!$L$11:$L$32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HND!$O$11:$O$32</c:f>
              <c:numCache>
                <c:formatCode>0.00</c:formatCode>
                <c:ptCount val="22"/>
                <c:pt idx="0">
                  <c:v>0.127543025</c:v>
                </c:pt>
                <c:pt idx="1">
                  <c:v>0.12587062500000001</c:v>
                </c:pt>
                <c:pt idx="2">
                  <c:v>0.12398247499999999</c:v>
                </c:pt>
                <c:pt idx="3">
                  <c:v>0.127157875</c:v>
                </c:pt>
                <c:pt idx="4">
                  <c:v>0.13464627500000001</c:v>
                </c:pt>
                <c:pt idx="5">
                  <c:v>0.13433775000000001</c:v>
                </c:pt>
                <c:pt idx="6">
                  <c:v>0.13329495</c:v>
                </c:pt>
                <c:pt idx="7">
                  <c:v>0.13826615</c:v>
                </c:pt>
                <c:pt idx="8">
                  <c:v>0.13628177499999999</c:v>
                </c:pt>
                <c:pt idx="9">
                  <c:v>0.12971397500000001</c:v>
                </c:pt>
                <c:pt idx="10">
                  <c:v>0.12663412499999999</c:v>
                </c:pt>
                <c:pt idx="11">
                  <c:v>0.13307669999999999</c:v>
                </c:pt>
                <c:pt idx="12">
                  <c:v>0.13551240000000001</c:v>
                </c:pt>
                <c:pt idx="13">
                  <c:v>0.13694765</c:v>
                </c:pt>
                <c:pt idx="14">
                  <c:v>0.14750364999999999</c:v>
                </c:pt>
                <c:pt idx="15">
                  <c:v>0.1469867</c:v>
                </c:pt>
                <c:pt idx="16">
                  <c:v>0.152295025</c:v>
                </c:pt>
                <c:pt idx="17">
                  <c:v>0.145185225</c:v>
                </c:pt>
                <c:pt idx="18">
                  <c:v>0.14498374999999999</c:v>
                </c:pt>
                <c:pt idx="19">
                  <c:v>0.14438694999999999</c:v>
                </c:pt>
                <c:pt idx="20">
                  <c:v>0.15974450000000001</c:v>
                </c:pt>
                <c:pt idx="21">
                  <c:v>0.15574137499999999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C2-4C86-B354-A8059A824493}"/>
            </c:ext>
          </c:extLst>
        </c:ser>
        <c:ser>
          <c:idx val="3"/>
          <c:order val="3"/>
          <c:tx>
            <c:strRef>
              <c:f>HND!$P$10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HND!$L$11:$L$32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HND!$P$11:$P$32</c:f>
              <c:numCache>
                <c:formatCode>0.00</c:formatCode>
                <c:ptCount val="22"/>
                <c:pt idx="0">
                  <c:v>0.19014657500000001</c:v>
                </c:pt>
                <c:pt idx="1">
                  <c:v>0.19169292499999999</c:v>
                </c:pt>
                <c:pt idx="2">
                  <c:v>0.192958725</c:v>
                </c:pt>
                <c:pt idx="3">
                  <c:v>0.19522719999999999</c:v>
                </c:pt>
                <c:pt idx="4">
                  <c:v>0.193824625</c:v>
                </c:pt>
                <c:pt idx="5">
                  <c:v>0.20396107499999999</c:v>
                </c:pt>
                <c:pt idx="6">
                  <c:v>0.204995075</c:v>
                </c:pt>
                <c:pt idx="7">
                  <c:v>0.206343375</c:v>
                </c:pt>
                <c:pt idx="8">
                  <c:v>0.21008222500000001</c:v>
                </c:pt>
                <c:pt idx="9">
                  <c:v>0.20680219999999999</c:v>
                </c:pt>
                <c:pt idx="10">
                  <c:v>0.209387875</c:v>
                </c:pt>
                <c:pt idx="11">
                  <c:v>0.20759315</c:v>
                </c:pt>
                <c:pt idx="12">
                  <c:v>0.19953327500000001</c:v>
                </c:pt>
                <c:pt idx="13">
                  <c:v>0.20091652500000001</c:v>
                </c:pt>
                <c:pt idx="14">
                  <c:v>0.20202347500000001</c:v>
                </c:pt>
                <c:pt idx="15">
                  <c:v>0.2028442</c:v>
                </c:pt>
                <c:pt idx="16">
                  <c:v>0.20269077499999999</c:v>
                </c:pt>
                <c:pt idx="17">
                  <c:v>0.1983172</c:v>
                </c:pt>
                <c:pt idx="18">
                  <c:v>0.19865194999999999</c:v>
                </c:pt>
                <c:pt idx="19">
                  <c:v>0.19999785</c:v>
                </c:pt>
                <c:pt idx="20">
                  <c:v>0.200092875</c:v>
                </c:pt>
                <c:pt idx="21">
                  <c:v>0.21585607500000001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C2-4C86-B354-A8059A824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HND!$Q$10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HND!$L$11:$L$32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HND!$Q$11:$Q$32</c:f>
              <c:numCache>
                <c:formatCode>0.00</c:formatCode>
                <c:ptCount val="22"/>
                <c:pt idx="0">
                  <c:v>0.54895537500000002</c:v>
                </c:pt>
                <c:pt idx="1">
                  <c:v>0.55752977500000001</c:v>
                </c:pt>
                <c:pt idx="2">
                  <c:v>0.55240207500000005</c:v>
                </c:pt>
                <c:pt idx="3">
                  <c:v>0.57487102499999998</c:v>
                </c:pt>
                <c:pt idx="4">
                  <c:v>0.59532527499999999</c:v>
                </c:pt>
                <c:pt idx="5">
                  <c:v>0.63729245000000012</c:v>
                </c:pt>
                <c:pt idx="6">
                  <c:v>0.64077655</c:v>
                </c:pt>
                <c:pt idx="7">
                  <c:v>0.64957672499999997</c:v>
                </c:pt>
                <c:pt idx="8">
                  <c:v>0.65405960000000007</c:v>
                </c:pt>
                <c:pt idx="9">
                  <c:v>0.64423425000000001</c:v>
                </c:pt>
                <c:pt idx="10">
                  <c:v>0.5994756</c:v>
                </c:pt>
                <c:pt idx="11">
                  <c:v>0.61887985000000001</c:v>
                </c:pt>
                <c:pt idx="12">
                  <c:v>0.62647182500000009</c:v>
                </c:pt>
                <c:pt idx="13">
                  <c:v>0.65673477499999999</c:v>
                </c:pt>
                <c:pt idx="14">
                  <c:v>0.65019867499999995</c:v>
                </c:pt>
                <c:pt idx="15">
                  <c:v>0.62070725000000004</c:v>
                </c:pt>
                <c:pt idx="16">
                  <c:v>0.63353550000000003</c:v>
                </c:pt>
                <c:pt idx="17">
                  <c:v>0.65036099999999997</c:v>
                </c:pt>
                <c:pt idx="18">
                  <c:v>0.67076685000000003</c:v>
                </c:pt>
                <c:pt idx="19">
                  <c:v>0.67108117499999997</c:v>
                </c:pt>
                <c:pt idx="20">
                  <c:v>0.67293385000000006</c:v>
                </c:pt>
                <c:pt idx="21">
                  <c:v>0.67823440000000002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C2-4C86-B354-A8059A824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8140693610538562E-2"/>
          <c:y val="4.8084367341571545E-2"/>
          <c:w val="0.51938793798727478"/>
          <c:h val="0.11607709596750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HND!$Y$39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HND!$X$40:$X$221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HND!$Y$40:$Y$221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97-46C9-9A4C-96C76AC72DC7}"/>
            </c:ext>
          </c:extLst>
        </c:ser>
        <c:ser>
          <c:idx val="1"/>
          <c:order val="1"/>
          <c:tx>
            <c:strRef>
              <c:f>HND!$Z$39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997-46C9-9A4C-96C76AC72D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997-46C9-9A4C-96C76AC72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997-46C9-9A4C-96C76AC72DC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997-46C9-9A4C-96C76AC72DC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997-46C9-9A4C-96C76AC72DC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997-46C9-9A4C-96C76AC72DC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997-46C9-9A4C-96C76AC72DC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997-46C9-9A4C-96C76AC72DC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997-46C9-9A4C-96C76AC72DC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997-46C9-9A4C-96C76AC72DC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997-46C9-9A4C-96C76AC72DC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997-46C9-9A4C-96C76AC72DC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997-46C9-9A4C-96C76AC72DC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997-46C9-9A4C-96C76AC72DC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997-46C9-9A4C-96C76AC72DC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997-46C9-9A4C-96C76AC72DC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997-46C9-9A4C-96C76AC72DC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997-46C9-9A4C-96C76AC72DC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997-46C9-9A4C-96C76AC72DC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997-46C9-9A4C-96C76AC72DC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997-46C9-9A4C-96C76AC72DC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997-46C9-9A4C-96C76AC72DC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997-46C9-9A4C-96C76AC72DC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997-46C9-9A4C-96C76AC72DC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997-46C9-9A4C-96C76AC72DC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997-46C9-9A4C-96C76AC72DC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997-46C9-9A4C-96C76AC72DC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997-46C9-9A4C-96C76AC72DC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997-46C9-9A4C-96C76AC72DC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997-46C9-9A4C-96C76AC72DC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997-46C9-9A4C-96C76AC72DC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997-46C9-9A4C-96C76AC72DC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997-46C9-9A4C-96C76AC72DC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997-46C9-9A4C-96C76AC72DC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997-46C9-9A4C-96C76AC72DC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997-46C9-9A4C-96C76AC72DC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997-46C9-9A4C-96C76AC72DC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997-46C9-9A4C-96C76AC72DC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997-46C9-9A4C-96C76AC72DC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997-46C9-9A4C-96C76AC72DC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997-46C9-9A4C-96C76AC72DC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997-46C9-9A4C-96C76AC72DC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997-46C9-9A4C-96C76AC72DC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997-46C9-9A4C-96C76AC72DC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997-46C9-9A4C-96C76AC72DC7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997-46C9-9A4C-96C76AC72DC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997-46C9-9A4C-96C76AC72DC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997-46C9-9A4C-96C76AC72DC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997-46C9-9A4C-96C76AC72DC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997-46C9-9A4C-96C76AC72DC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997-46C9-9A4C-96C76AC72DC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997-46C9-9A4C-96C76AC72DC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997-46C9-9A4C-96C76AC72DC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997-46C9-9A4C-96C76AC72DC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997-46C9-9A4C-96C76AC72DC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997-46C9-9A4C-96C76AC72DC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997-46C9-9A4C-96C76AC72DC7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997-46C9-9A4C-96C76AC72DC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997-46C9-9A4C-96C76AC72DC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997-46C9-9A4C-96C76AC72DC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997-46C9-9A4C-96C76AC72DC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997-46C9-9A4C-96C76AC72DC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997-46C9-9A4C-96C76AC72DC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997-46C9-9A4C-96C76AC72DC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997-46C9-9A4C-96C76AC72DC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997-46C9-9A4C-96C76AC72DC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997-46C9-9A4C-96C76AC72DC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997-46C9-9A4C-96C76AC72DC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BCD218A-41CB-4182-8A38-141E0377CF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997-46C9-9A4C-96C76AC72DC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997-46C9-9A4C-96C76AC72DC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997-46C9-9A4C-96C76AC72DC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997-46C9-9A4C-96C76AC72DC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997-46C9-9A4C-96C76AC72DC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997-46C9-9A4C-96C76AC72DC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997-46C9-9A4C-96C76AC72DC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997-46C9-9A4C-96C76AC72DC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997-46C9-9A4C-96C76AC72DC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997-46C9-9A4C-96C76AC72DC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997-46C9-9A4C-96C76AC72DC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997-46C9-9A4C-96C76AC72DC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997-46C9-9A4C-96C76AC72DC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997-46C9-9A4C-96C76AC72DC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997-46C9-9A4C-96C76AC72DC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997-46C9-9A4C-96C76AC72DC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997-46C9-9A4C-96C76AC72DC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997-46C9-9A4C-96C76AC72DC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997-46C9-9A4C-96C76AC72DC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997-46C9-9A4C-96C76AC72DC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997-46C9-9A4C-96C76AC72DC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997-46C9-9A4C-96C76AC72DC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997-46C9-9A4C-96C76AC72DC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997-46C9-9A4C-96C76AC72DC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997-46C9-9A4C-96C76AC72DC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997-46C9-9A4C-96C76AC72DC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997-46C9-9A4C-96C76AC72DC7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997-46C9-9A4C-96C76AC72DC7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997-46C9-9A4C-96C76AC72DC7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997-46C9-9A4C-96C76AC72DC7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997-46C9-9A4C-96C76AC72DC7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997-46C9-9A4C-96C76AC72DC7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997-46C9-9A4C-96C76AC72DC7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997-46C9-9A4C-96C76AC72DC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997-46C9-9A4C-96C76AC72DC7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997-46C9-9A4C-96C76AC72DC7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997-46C9-9A4C-96C76AC72DC7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997-46C9-9A4C-96C76AC72DC7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997-46C9-9A4C-96C76AC72DC7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997-46C9-9A4C-96C76AC72DC7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997-46C9-9A4C-96C76AC72DC7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997-46C9-9A4C-96C76AC72DC7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997-46C9-9A4C-96C76AC72DC7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997-46C9-9A4C-96C76AC72DC7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997-46C9-9A4C-96C76AC72DC7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997-46C9-9A4C-96C76AC72DC7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997-46C9-9A4C-96C76AC72DC7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997-46C9-9A4C-96C76AC72DC7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997-46C9-9A4C-96C76AC72DC7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997-46C9-9A4C-96C76AC72DC7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997-46C9-9A4C-96C76AC72DC7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997-46C9-9A4C-96C76AC72DC7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997-46C9-9A4C-96C76AC72DC7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997-46C9-9A4C-96C76AC72DC7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997-46C9-9A4C-96C76AC72DC7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997-46C9-9A4C-96C76AC72DC7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997-46C9-9A4C-96C76AC72DC7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997-46C9-9A4C-96C76AC72DC7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997-46C9-9A4C-96C76AC72DC7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997-46C9-9A4C-96C76AC72DC7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997-46C9-9A4C-96C76AC72DC7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997-46C9-9A4C-96C76AC72DC7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997-46C9-9A4C-96C76AC72DC7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997-46C9-9A4C-96C76AC72DC7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997-46C9-9A4C-96C76AC72DC7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997-46C9-9A4C-96C76AC72DC7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997-46C9-9A4C-96C76AC72DC7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997-46C9-9A4C-96C76AC72DC7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997-46C9-9A4C-96C76AC72DC7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997-46C9-9A4C-96C76AC72DC7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997-46C9-9A4C-96C76AC72DC7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997-46C9-9A4C-96C76AC72DC7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997-46C9-9A4C-96C76AC72DC7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997-46C9-9A4C-96C76AC72DC7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997-46C9-9A4C-96C76AC72DC7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997-46C9-9A4C-96C76AC72DC7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3997-46C9-9A4C-96C76AC72DC7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997-46C9-9A4C-96C76AC72DC7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997-46C9-9A4C-96C76AC72DC7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997-46C9-9A4C-96C76AC72DC7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997-46C9-9A4C-96C76AC72DC7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997-46C9-9A4C-96C76AC72DC7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997-46C9-9A4C-96C76AC72DC7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997-46C9-9A4C-96C76AC72DC7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997-46C9-9A4C-96C76AC72DC7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997-46C9-9A4C-96C76AC72DC7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997-46C9-9A4C-96C76AC72DC7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997-46C9-9A4C-96C76AC72DC7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997-46C9-9A4C-96C76AC72DC7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997-46C9-9A4C-96C76AC72DC7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997-46C9-9A4C-96C76AC72DC7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997-46C9-9A4C-96C76AC72DC7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997-46C9-9A4C-96C76AC72DC7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997-46C9-9A4C-96C76AC72DC7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997-46C9-9A4C-96C76AC72DC7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997-46C9-9A4C-96C76AC72DC7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997-46C9-9A4C-96C76AC72DC7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997-46C9-9A4C-96C76AC72DC7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997-46C9-9A4C-96C76AC72DC7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997-46C9-9A4C-96C76AC72DC7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997-46C9-9A4C-96C76AC72DC7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997-46C9-9A4C-96C76AC72DC7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997-46C9-9A4C-96C76AC72DC7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997-46C9-9A4C-96C76AC72DC7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997-46C9-9A4C-96C76AC72DC7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997-46C9-9A4C-96C76AC72DC7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997-46C9-9A4C-96C76AC72DC7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997-46C9-9A4C-96C76AC72DC7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997-46C9-9A4C-96C76AC72DC7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997-46C9-9A4C-96C76AC72DC7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997-46C9-9A4C-96C76AC72DC7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997-46C9-9A4C-96C76AC72DC7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997-46C9-9A4C-96C76AC72DC7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997-46C9-9A4C-96C76AC72D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HND!$X$40:$X$221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HND!$Z$40:$Z$221</c:f>
              <c:numCache>
                <c:formatCode>General</c:formatCode>
                <c:ptCount val="182"/>
                <c:pt idx="68" formatCode="0.00">
                  <c:v>0.67823440000000002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HND!$W$40:$W$221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3997-46C9-9A4C-96C76AC72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2-49A5-B43C-1AD62BAFEF5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2-49A5-B43C-1AD62BAFEF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2-49A5-B43C-1AD62BAFEF5C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2-49A5-B43C-1AD62BAFEF5C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2-49A5-B43C-1AD62BAFEF5C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32-49A5-B43C-1AD62BAFEF5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932-49A5-B43C-1AD62BAFEF5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932-49A5-B43C-1AD62BAFEF5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932-49A5-B43C-1AD62BAFEF5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932-49A5-B43C-1AD62BAFEF5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932-49A5-B43C-1AD62BAFEF5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932-49A5-B43C-1AD62BAFEF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KEN!$M$35:$R$35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KEN!$M$36:$R$36</c:f>
              <c:numCache>
                <c:formatCode>General</c:formatCode>
                <c:ptCount val="6"/>
                <c:pt idx="0">
                  <c:v>151</c:v>
                </c:pt>
                <c:pt idx="1">
                  <c:v>114</c:v>
                </c:pt>
                <c:pt idx="2">
                  <c:v>141</c:v>
                </c:pt>
                <c:pt idx="3">
                  <c:v>146</c:v>
                </c:pt>
                <c:pt idx="4">
                  <c:v>153</c:v>
                </c:pt>
                <c:pt idx="5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32-49A5-B43C-1AD62BAFE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KEN!$Y$39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KEN!$X$40:$X$221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KEN!$Y$40:$Y$221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1F-43B2-BF31-7CF02BEF29F8}"/>
            </c:ext>
          </c:extLst>
        </c:ser>
        <c:ser>
          <c:idx val="1"/>
          <c:order val="1"/>
          <c:tx>
            <c:strRef>
              <c:f>KEN!$Z$39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61F-43B2-BF31-7CF02BEF29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61F-43B2-BF31-7CF02BEF29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61F-43B2-BF31-7CF02BEF29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61F-43B2-BF31-7CF02BEF29F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61F-43B2-BF31-7CF02BEF29F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61F-43B2-BF31-7CF02BEF29F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61F-43B2-BF31-7CF02BEF29F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61F-43B2-BF31-7CF02BEF29F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61F-43B2-BF31-7CF02BEF29F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61F-43B2-BF31-7CF02BEF29F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61F-43B2-BF31-7CF02BEF29F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61F-43B2-BF31-7CF02BEF29F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61F-43B2-BF31-7CF02BEF29F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61F-43B2-BF31-7CF02BEF29F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61F-43B2-BF31-7CF02BEF29F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61F-43B2-BF31-7CF02BEF29F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61F-43B2-BF31-7CF02BEF29F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61F-43B2-BF31-7CF02BEF29F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61F-43B2-BF31-7CF02BEF29F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61F-43B2-BF31-7CF02BEF29F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61F-43B2-BF31-7CF02BEF29F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61F-43B2-BF31-7CF02BEF29F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61F-43B2-BF31-7CF02BEF29F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61F-43B2-BF31-7CF02BEF29F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61F-43B2-BF31-7CF02BEF29F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561F-43B2-BF31-7CF02BEF29F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61F-43B2-BF31-7CF02BEF29F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561F-43B2-BF31-7CF02BEF29F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61F-43B2-BF31-7CF02BEF29F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61F-43B2-BF31-7CF02BEF29F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61F-43B2-BF31-7CF02BEF29F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61F-43B2-BF31-7CF02BEF29F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61F-43B2-BF31-7CF02BEF29F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61F-43B2-BF31-7CF02BEF29F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61F-43B2-BF31-7CF02BEF29F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61F-43B2-BF31-7CF02BEF29F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561F-43B2-BF31-7CF02BEF29F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61F-43B2-BF31-7CF02BEF29F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561F-43B2-BF31-7CF02BEF29F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561F-43B2-BF31-7CF02BEF29F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61F-43B2-BF31-7CF02BEF29F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61F-43B2-BF31-7CF02BEF29F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61F-43B2-BF31-7CF02BEF29F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61F-43B2-BF31-7CF02BEF29F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61F-43B2-BF31-7CF02BEF29F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61F-43B2-BF31-7CF02BEF29F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61F-43B2-BF31-7CF02BEF29F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61F-43B2-BF31-7CF02BEF29F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61F-43B2-BF31-7CF02BEF29F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61F-43B2-BF31-7CF02BEF29F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61F-43B2-BF31-7CF02BEF29F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61F-43B2-BF31-7CF02BEF29F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61F-43B2-BF31-7CF02BEF29F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61F-43B2-BF31-7CF02BEF29F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61F-43B2-BF31-7CF02BEF29F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561F-43B2-BF31-7CF02BEF29F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61F-43B2-BF31-7CF02BEF29F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61F-43B2-BF31-7CF02BEF29F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61F-43B2-BF31-7CF02BEF29F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61F-43B2-BF31-7CF02BEF29F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61F-43B2-BF31-7CF02BEF29F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61F-43B2-BF31-7CF02BEF29F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61F-43B2-BF31-7CF02BEF29F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61F-43B2-BF31-7CF02BEF29F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61F-43B2-BF31-7CF02BEF29F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61F-43B2-BF31-7CF02BEF29F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61F-43B2-BF31-7CF02BEF29F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561F-43B2-BF31-7CF02BEF29F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61F-43B2-BF31-7CF02BEF29F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61F-43B2-BF31-7CF02BEF29F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61F-43B2-BF31-7CF02BEF29F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61F-43B2-BF31-7CF02BEF29F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61F-43B2-BF31-7CF02BEF29F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61F-43B2-BF31-7CF02BEF29F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61F-43B2-BF31-7CF02BEF29F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61F-43B2-BF31-7CF02BEF29F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61F-43B2-BF31-7CF02BEF29F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61F-43B2-BF31-7CF02BEF29F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61F-43B2-BF31-7CF02BEF29F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61F-43B2-BF31-7CF02BEF29F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61F-43B2-BF31-7CF02BEF29F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61F-43B2-BF31-7CF02BEF29F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61F-43B2-BF31-7CF02BEF29F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61F-43B2-BF31-7CF02BEF29F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BD180400-7F22-437A-875F-E344415596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61F-43B2-BF31-7CF02BEF29F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61F-43B2-BF31-7CF02BEF29F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61F-43B2-BF31-7CF02BEF29F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61F-43B2-BF31-7CF02BEF29F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61F-43B2-BF31-7CF02BEF29F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61F-43B2-BF31-7CF02BEF29F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61F-43B2-BF31-7CF02BEF29F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61F-43B2-BF31-7CF02BEF29F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61F-43B2-BF31-7CF02BEF29F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61F-43B2-BF31-7CF02BEF29F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61F-43B2-BF31-7CF02BEF29F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61F-43B2-BF31-7CF02BEF29F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61F-43B2-BF31-7CF02BEF29F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561F-43B2-BF31-7CF02BEF29F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61F-43B2-BF31-7CF02BEF29F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561F-43B2-BF31-7CF02BEF29F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561F-43B2-BF31-7CF02BEF29F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61F-43B2-BF31-7CF02BEF29F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561F-43B2-BF31-7CF02BEF29F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561F-43B2-BF31-7CF02BEF29F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561F-43B2-BF31-7CF02BEF29F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561F-43B2-BF31-7CF02BEF29F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561F-43B2-BF31-7CF02BEF29F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561F-43B2-BF31-7CF02BEF29F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561F-43B2-BF31-7CF02BEF29F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561F-43B2-BF31-7CF02BEF29F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561F-43B2-BF31-7CF02BEF29F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561F-43B2-BF31-7CF02BEF29F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561F-43B2-BF31-7CF02BEF29F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561F-43B2-BF31-7CF02BEF29F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561F-43B2-BF31-7CF02BEF29F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561F-43B2-BF31-7CF02BEF29F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561F-43B2-BF31-7CF02BEF29F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561F-43B2-BF31-7CF02BEF29F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561F-43B2-BF31-7CF02BEF29F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561F-43B2-BF31-7CF02BEF29F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561F-43B2-BF31-7CF02BEF29F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561F-43B2-BF31-7CF02BEF29F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561F-43B2-BF31-7CF02BEF29F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561F-43B2-BF31-7CF02BEF29F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561F-43B2-BF31-7CF02BEF29F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561F-43B2-BF31-7CF02BEF29F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561F-43B2-BF31-7CF02BEF29F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561F-43B2-BF31-7CF02BEF29F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561F-43B2-BF31-7CF02BEF29F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561F-43B2-BF31-7CF02BEF29F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561F-43B2-BF31-7CF02BEF29F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561F-43B2-BF31-7CF02BEF29F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561F-43B2-BF31-7CF02BEF29F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561F-43B2-BF31-7CF02BEF29F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561F-43B2-BF31-7CF02BEF29F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561F-43B2-BF31-7CF02BEF29F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561F-43B2-BF31-7CF02BEF29F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561F-43B2-BF31-7CF02BEF29F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561F-43B2-BF31-7CF02BEF29F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561F-43B2-BF31-7CF02BEF29F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561F-43B2-BF31-7CF02BEF29F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561F-43B2-BF31-7CF02BEF29F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561F-43B2-BF31-7CF02BEF29F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561F-43B2-BF31-7CF02BEF29F8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561F-43B2-BF31-7CF02BEF29F8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561F-43B2-BF31-7CF02BEF29F8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561F-43B2-BF31-7CF02BEF29F8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561F-43B2-BF31-7CF02BEF29F8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561F-43B2-BF31-7CF02BEF29F8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561F-43B2-BF31-7CF02BEF29F8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561F-43B2-BF31-7CF02BEF29F8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561F-43B2-BF31-7CF02BEF29F8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561F-43B2-BF31-7CF02BEF29F8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561F-43B2-BF31-7CF02BEF29F8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561F-43B2-BF31-7CF02BEF29F8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561F-43B2-BF31-7CF02BEF29F8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561F-43B2-BF31-7CF02BEF29F8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561F-43B2-BF31-7CF02BEF29F8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561F-43B2-BF31-7CF02BEF29F8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561F-43B2-BF31-7CF02BEF29F8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561F-43B2-BF31-7CF02BEF29F8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561F-43B2-BF31-7CF02BEF29F8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561F-43B2-BF31-7CF02BEF29F8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561F-43B2-BF31-7CF02BEF29F8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561F-43B2-BF31-7CF02BEF29F8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561F-43B2-BF31-7CF02BEF29F8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561F-43B2-BF31-7CF02BEF29F8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561F-43B2-BF31-7CF02BEF29F8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561F-43B2-BF31-7CF02BEF29F8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561F-43B2-BF31-7CF02BEF29F8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561F-43B2-BF31-7CF02BEF29F8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561F-43B2-BF31-7CF02BEF29F8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561F-43B2-BF31-7CF02BEF29F8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561F-43B2-BF31-7CF02BEF29F8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561F-43B2-BF31-7CF02BEF29F8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561F-43B2-BF31-7CF02BEF29F8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561F-43B2-BF31-7CF02BEF29F8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561F-43B2-BF31-7CF02BEF29F8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561F-43B2-BF31-7CF02BEF29F8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561F-43B2-BF31-7CF02BEF29F8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561F-43B2-BF31-7CF02BEF29F8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561F-43B2-BF31-7CF02BEF2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KEN!$X$40:$X$221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KEN!$Z$40:$Z$221</c:f>
              <c:numCache>
                <c:formatCode>General</c:formatCode>
                <c:ptCount val="182"/>
                <c:pt idx="84" formatCode="0.00">
                  <c:v>0.41850695000000004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KEN!$W$40:$W$221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561F-43B2-BF31-7CF02BEF2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KEN!$M$10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KEN!$M$11:$M$32</c:f>
              <c:numCache>
                <c:formatCode>0.00</c:formatCode>
                <c:ptCount val="22"/>
                <c:pt idx="0">
                  <c:v>6.6597900000000002E-2</c:v>
                </c:pt>
                <c:pt idx="1">
                  <c:v>6.8280750000000001E-2</c:v>
                </c:pt>
                <c:pt idx="2">
                  <c:v>6.8454050000000002E-2</c:v>
                </c:pt>
                <c:pt idx="3">
                  <c:v>7.0693524999999993E-2</c:v>
                </c:pt>
                <c:pt idx="4">
                  <c:v>7.3035199999999995E-2</c:v>
                </c:pt>
                <c:pt idx="5">
                  <c:v>7.9919699999999996E-2</c:v>
                </c:pt>
                <c:pt idx="6">
                  <c:v>8.7369600000000006E-2</c:v>
                </c:pt>
                <c:pt idx="7">
                  <c:v>9.5683149999999995E-2</c:v>
                </c:pt>
                <c:pt idx="8">
                  <c:v>0.10088655000000001</c:v>
                </c:pt>
                <c:pt idx="9">
                  <c:v>0.10285282499999999</c:v>
                </c:pt>
                <c:pt idx="10">
                  <c:v>0.1022023</c:v>
                </c:pt>
                <c:pt idx="11">
                  <c:v>9.8199850000000005E-2</c:v>
                </c:pt>
                <c:pt idx="12">
                  <c:v>9.7106150000000002E-2</c:v>
                </c:pt>
                <c:pt idx="13">
                  <c:v>9.5727325000000002E-2</c:v>
                </c:pt>
                <c:pt idx="14">
                  <c:v>9.610755E-2</c:v>
                </c:pt>
                <c:pt idx="15">
                  <c:v>9.3681349999999997E-2</c:v>
                </c:pt>
                <c:pt idx="16">
                  <c:v>8.9315174999999997E-2</c:v>
                </c:pt>
                <c:pt idx="17">
                  <c:v>8.4661625000000004E-2</c:v>
                </c:pt>
                <c:pt idx="18">
                  <c:v>7.9422425000000005E-2</c:v>
                </c:pt>
                <c:pt idx="19">
                  <c:v>7.9177549999999999E-2</c:v>
                </c:pt>
                <c:pt idx="20">
                  <c:v>8.2108025000000001E-2</c:v>
                </c:pt>
                <c:pt idx="21">
                  <c:v>8.6006200000000005E-2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C-452B-9A73-B20E7ABBF621}"/>
            </c:ext>
          </c:extLst>
        </c:ser>
        <c:ser>
          <c:idx val="1"/>
          <c:order val="1"/>
          <c:tx>
            <c:strRef>
              <c:f>KEN!$N$10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KEN!$N$11:$N$32</c:f>
              <c:numCache>
                <c:formatCode>0.00</c:formatCode>
                <c:ptCount val="22"/>
                <c:pt idx="0">
                  <c:v>4.5078674999999999E-2</c:v>
                </c:pt>
                <c:pt idx="1">
                  <c:v>4.2343375000000003E-2</c:v>
                </c:pt>
                <c:pt idx="2">
                  <c:v>4.0546525E-2</c:v>
                </c:pt>
                <c:pt idx="3">
                  <c:v>3.6090274999999998E-2</c:v>
                </c:pt>
                <c:pt idx="4">
                  <c:v>3.7614750000000002E-2</c:v>
                </c:pt>
                <c:pt idx="5">
                  <c:v>4.0313149999999999E-2</c:v>
                </c:pt>
                <c:pt idx="6">
                  <c:v>5.0475924999999998E-2</c:v>
                </c:pt>
                <c:pt idx="7">
                  <c:v>6.4281975000000005E-2</c:v>
                </c:pt>
                <c:pt idx="8">
                  <c:v>6.9730874999999998E-2</c:v>
                </c:pt>
                <c:pt idx="9">
                  <c:v>6.9837049999999998E-2</c:v>
                </c:pt>
                <c:pt idx="10">
                  <c:v>6.4925524999999998E-2</c:v>
                </c:pt>
                <c:pt idx="11">
                  <c:v>5.3841800000000002E-2</c:v>
                </c:pt>
                <c:pt idx="12">
                  <c:v>5.7717749999999998E-2</c:v>
                </c:pt>
                <c:pt idx="13">
                  <c:v>5.5951550000000003E-2</c:v>
                </c:pt>
                <c:pt idx="14">
                  <c:v>8.2535175000000002E-2</c:v>
                </c:pt>
                <c:pt idx="15">
                  <c:v>8.8112200000000002E-2</c:v>
                </c:pt>
                <c:pt idx="16">
                  <c:v>9.6160524999999997E-2</c:v>
                </c:pt>
                <c:pt idx="17">
                  <c:v>0.10856365</c:v>
                </c:pt>
                <c:pt idx="18">
                  <c:v>0.10003334999999999</c:v>
                </c:pt>
                <c:pt idx="19">
                  <c:v>0.104070975</c:v>
                </c:pt>
                <c:pt idx="20">
                  <c:v>8.7928350000000002E-2</c:v>
                </c:pt>
                <c:pt idx="21">
                  <c:v>9.1416225000000004E-2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C-452B-9A73-B20E7ABBF621}"/>
            </c:ext>
          </c:extLst>
        </c:ser>
        <c:ser>
          <c:idx val="2"/>
          <c:order val="2"/>
          <c:tx>
            <c:strRef>
              <c:f>KEN!$O$10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KEN!$O$11:$O$32</c:f>
              <c:numCache>
                <c:formatCode>0.00</c:formatCode>
                <c:ptCount val="22"/>
                <c:pt idx="0">
                  <c:v>0.12026955</c:v>
                </c:pt>
                <c:pt idx="1">
                  <c:v>0.1243462</c:v>
                </c:pt>
                <c:pt idx="2">
                  <c:v>0.12027415</c:v>
                </c:pt>
                <c:pt idx="3">
                  <c:v>0.12007417500000001</c:v>
                </c:pt>
                <c:pt idx="4">
                  <c:v>0.119619825</c:v>
                </c:pt>
                <c:pt idx="5">
                  <c:v>0.12239525</c:v>
                </c:pt>
                <c:pt idx="6">
                  <c:v>0.123884625</c:v>
                </c:pt>
                <c:pt idx="7">
                  <c:v>0.12600420000000001</c:v>
                </c:pt>
                <c:pt idx="8">
                  <c:v>0.12136305</c:v>
                </c:pt>
                <c:pt idx="9">
                  <c:v>0.1219093</c:v>
                </c:pt>
                <c:pt idx="10">
                  <c:v>0.127232975</c:v>
                </c:pt>
                <c:pt idx="11">
                  <c:v>0.12755522499999999</c:v>
                </c:pt>
                <c:pt idx="12">
                  <c:v>0.1281349</c:v>
                </c:pt>
                <c:pt idx="13">
                  <c:v>0.129700125</c:v>
                </c:pt>
                <c:pt idx="14">
                  <c:v>0.12980587499999999</c:v>
                </c:pt>
                <c:pt idx="15">
                  <c:v>0.13174934999999999</c:v>
                </c:pt>
                <c:pt idx="16">
                  <c:v>0.13180387499999999</c:v>
                </c:pt>
                <c:pt idx="17">
                  <c:v>0.13085140000000001</c:v>
                </c:pt>
                <c:pt idx="18">
                  <c:v>0.13455795000000001</c:v>
                </c:pt>
                <c:pt idx="19">
                  <c:v>0.136306975</c:v>
                </c:pt>
                <c:pt idx="20">
                  <c:v>0.13820812499999999</c:v>
                </c:pt>
                <c:pt idx="21">
                  <c:v>0.13648582500000001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6C-452B-9A73-B20E7ABBF621}"/>
            </c:ext>
          </c:extLst>
        </c:ser>
        <c:ser>
          <c:idx val="3"/>
          <c:order val="3"/>
          <c:tx>
            <c:strRef>
              <c:f>KEN!$P$10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KEN!$P$11:$P$32</c:f>
              <c:numCache>
                <c:formatCode>0.00</c:formatCode>
                <c:ptCount val="22"/>
                <c:pt idx="0">
                  <c:v>6.9640800000000003E-2</c:v>
                </c:pt>
                <c:pt idx="1">
                  <c:v>6.5962000000000007E-2</c:v>
                </c:pt>
                <c:pt idx="2">
                  <c:v>6.7635824999999997E-2</c:v>
                </c:pt>
                <c:pt idx="3">
                  <c:v>6.9134374999999998E-2</c:v>
                </c:pt>
                <c:pt idx="4">
                  <c:v>7.0417800000000003E-2</c:v>
                </c:pt>
                <c:pt idx="5">
                  <c:v>6.7107874999999997E-2</c:v>
                </c:pt>
                <c:pt idx="6">
                  <c:v>7.0468975000000003E-2</c:v>
                </c:pt>
                <c:pt idx="7">
                  <c:v>7.0303425000000003E-2</c:v>
                </c:pt>
                <c:pt idx="8">
                  <c:v>7.62071E-2</c:v>
                </c:pt>
                <c:pt idx="9">
                  <c:v>8.1888849999999999E-2</c:v>
                </c:pt>
                <c:pt idx="10">
                  <c:v>8.2659175000000001E-2</c:v>
                </c:pt>
                <c:pt idx="11">
                  <c:v>9.0033374999999999E-2</c:v>
                </c:pt>
                <c:pt idx="12">
                  <c:v>8.8559799999999994E-2</c:v>
                </c:pt>
                <c:pt idx="13">
                  <c:v>9.0631100000000006E-2</c:v>
                </c:pt>
                <c:pt idx="14">
                  <c:v>8.9335024999999998E-2</c:v>
                </c:pt>
                <c:pt idx="15">
                  <c:v>9.5146524999999996E-2</c:v>
                </c:pt>
                <c:pt idx="16">
                  <c:v>0.100471175</c:v>
                </c:pt>
                <c:pt idx="17">
                  <c:v>0.1069768</c:v>
                </c:pt>
                <c:pt idx="18">
                  <c:v>0.103318575</c:v>
                </c:pt>
                <c:pt idx="19">
                  <c:v>0.1044727</c:v>
                </c:pt>
                <c:pt idx="20">
                  <c:v>9.8180550000000005E-2</c:v>
                </c:pt>
                <c:pt idx="21">
                  <c:v>0.1045987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6C-452B-9A73-B20E7ABBF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KEN!$Q$10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KEN!$Q$11:$Q$32</c:f>
              <c:numCache>
                <c:formatCode>0.00</c:formatCode>
                <c:ptCount val="22"/>
                <c:pt idx="0">
                  <c:v>0.30158692500000001</c:v>
                </c:pt>
                <c:pt idx="1">
                  <c:v>0.300932325</c:v>
                </c:pt>
                <c:pt idx="2">
                  <c:v>0.29691055</c:v>
                </c:pt>
                <c:pt idx="3">
                  <c:v>0.29599235000000002</c:v>
                </c:pt>
                <c:pt idx="4">
                  <c:v>0.30068757499999998</c:v>
                </c:pt>
                <c:pt idx="5">
                  <c:v>0.309735975</c:v>
                </c:pt>
                <c:pt idx="6">
                  <c:v>0.33219912499999998</c:v>
                </c:pt>
                <c:pt idx="7">
                  <c:v>0.35627275000000003</c:v>
                </c:pt>
                <c:pt idx="8">
                  <c:v>0.36818757499999999</c:v>
                </c:pt>
                <c:pt idx="9">
                  <c:v>0.376488025</c:v>
                </c:pt>
                <c:pt idx="10">
                  <c:v>0.37701997499999995</c:v>
                </c:pt>
                <c:pt idx="11">
                  <c:v>0.36963024999999994</c:v>
                </c:pt>
                <c:pt idx="12">
                  <c:v>0.37151860000000003</c:v>
                </c:pt>
                <c:pt idx="13">
                  <c:v>0.37201010000000001</c:v>
                </c:pt>
                <c:pt idx="14">
                  <c:v>0.39778362499999997</c:v>
                </c:pt>
                <c:pt idx="15">
                  <c:v>0.40868942499999994</c:v>
                </c:pt>
                <c:pt idx="16">
                  <c:v>0.41775074999999995</c:v>
                </c:pt>
                <c:pt idx="17">
                  <c:v>0.43105347500000002</c:v>
                </c:pt>
                <c:pt idx="18">
                  <c:v>0.41733229999999999</c:v>
                </c:pt>
                <c:pt idx="19">
                  <c:v>0.42402819999999997</c:v>
                </c:pt>
                <c:pt idx="20">
                  <c:v>0.40642505000000007</c:v>
                </c:pt>
                <c:pt idx="21">
                  <c:v>0.41850694999999999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6C-452B-9A73-B20E7ABBF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8140693610538562E-2"/>
          <c:y val="4.8084367341571545E-2"/>
          <c:w val="0.51938793798727478"/>
          <c:h val="0.11607709596750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Norm!$V$10</c:f>
              <c:strCache>
                <c:ptCount val="1"/>
                <c:pt idx="0">
                  <c:v>Truncated indicator 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Norm!$U$11:$U$192</c:f>
              <c:numCache>
                <c:formatCode>#,##0</c:formatCode>
                <c:ptCount val="182"/>
                <c:pt idx="0">
                  <c:v>577.81359999999995</c:v>
                </c:pt>
                <c:pt idx="1">
                  <c:v>559.24980000000005</c:v>
                </c:pt>
                <c:pt idx="2">
                  <c:v>1432.683</c:v>
                </c:pt>
                <c:pt idx="3">
                  <c:v>4584.2690000000002</c:v>
                </c:pt>
                <c:pt idx="4">
                  <c:v>1144.066</c:v>
                </c:pt>
                <c:pt idx="5">
                  <c:v>1155.6590000000001</c:v>
                </c:pt>
                <c:pt idx="6">
                  <c:v>458.49599999999998</c:v>
                </c:pt>
                <c:pt idx="7">
                  <c:v>1654.319</c:v>
                </c:pt>
                <c:pt idx="8">
                  <c:v>891.69740000000002</c:v>
                </c:pt>
                <c:pt idx="9">
                  <c:v>1150.8399999999999</c:v>
                </c:pt>
                <c:pt idx="10">
                  <c:v>3843.866</c:v>
                </c:pt>
                <c:pt idx="11">
                  <c:v>917.38589999999999</c:v>
                </c:pt>
                <c:pt idx="12">
                  <c:v>288.37169999999998</c:v>
                </c:pt>
                <c:pt idx="13">
                  <c:v>1947.1590000000001</c:v>
                </c:pt>
                <c:pt idx="14">
                  <c:v>1226.7660000000001</c:v>
                </c:pt>
                <c:pt idx="15">
                  <c:v>8722.2219999999998</c:v>
                </c:pt>
                <c:pt idx="16">
                  <c:v>1051.4929999999999</c:v>
                </c:pt>
                <c:pt idx="17">
                  <c:v>1251.5229999999999</c:v>
                </c:pt>
                <c:pt idx="18">
                  <c:v>1223.529</c:v>
                </c:pt>
                <c:pt idx="19">
                  <c:v>913.45609999999999</c:v>
                </c:pt>
                <c:pt idx="20">
                  <c:v>812.94090000000006</c:v>
                </c:pt>
                <c:pt idx="21">
                  <c:v>1213.973</c:v>
                </c:pt>
                <c:pt idx="22">
                  <c:v>3293.335</c:v>
                </c:pt>
                <c:pt idx="23">
                  <c:v>748.39800000000002</c:v>
                </c:pt>
                <c:pt idx="24">
                  <c:v>1332.279</c:v>
                </c:pt>
                <c:pt idx="25">
                  <c:v>365.72649999999999</c:v>
                </c:pt>
                <c:pt idx="26">
                  <c:v>591.0729</c:v>
                </c:pt>
                <c:pt idx="27">
                  <c:v>934.39459999999997</c:v>
                </c:pt>
                <c:pt idx="28">
                  <c:v>2034.7090000000001</c:v>
                </c:pt>
                <c:pt idx="29">
                  <c:v>1966.3620000000001</c:v>
                </c:pt>
                <c:pt idx="30">
                  <c:v>1918.347</c:v>
                </c:pt>
                <c:pt idx="31">
                  <c:v>1067.963</c:v>
                </c:pt>
                <c:pt idx="32">
                  <c:v>1422.354</c:v>
                </c:pt>
                <c:pt idx="33">
                  <c:v>853.87840000000006</c:v>
                </c:pt>
                <c:pt idx="34">
                  <c:v>1391.4490000000001</c:v>
                </c:pt>
                <c:pt idx="35">
                  <c:v>2191.6590000000001</c:v>
                </c:pt>
                <c:pt idx="36">
                  <c:v>1036.433</c:v>
                </c:pt>
                <c:pt idx="37">
                  <c:v>69.317509999999999</c:v>
                </c:pt>
                <c:pt idx="38">
                  <c:v>2100.2260000000001</c:v>
                </c:pt>
                <c:pt idx="39">
                  <c:v>1577.752</c:v>
                </c:pt>
                <c:pt idx="40">
                  <c:v>1218.289</c:v>
                </c:pt>
                <c:pt idx="41">
                  <c:v>1361.325</c:v>
                </c:pt>
                <c:pt idx="42">
                  <c:v>1875.7370000000001</c:v>
                </c:pt>
                <c:pt idx="43">
                  <c:v>347.22219999999999</c:v>
                </c:pt>
                <c:pt idx="44">
                  <c:v>1752.212</c:v>
                </c:pt>
                <c:pt idx="45">
                  <c:v>2868.3879999999999</c:v>
                </c:pt>
                <c:pt idx="46">
                  <c:v>729.82209999999998</c:v>
                </c:pt>
                <c:pt idx="47">
                  <c:v>1377.9760000000001</c:v>
                </c:pt>
                <c:pt idx="48">
                  <c:v>2070.7869999999998</c:v>
                </c:pt>
                <c:pt idx="49">
                  <c:v>161.1026</c:v>
                </c:pt>
                <c:pt idx="50">
                  <c:v>909.96489999999994</c:v>
                </c:pt>
                <c:pt idx="51">
                  <c:v>899.17989999999998</c:v>
                </c:pt>
                <c:pt idx="52">
                  <c:v>834.74680000000001</c:v>
                </c:pt>
                <c:pt idx="53">
                  <c:v>868.08619999999996</c:v>
                </c:pt>
                <c:pt idx="54">
                  <c:v>3292.8679999999999</c:v>
                </c:pt>
                <c:pt idx="55">
                  <c:v>1749.9359999999999</c:v>
                </c:pt>
                <c:pt idx="56">
                  <c:v>1436.7629999999999</c:v>
                </c:pt>
                <c:pt idx="57">
                  <c:v>1908.039</c:v>
                </c:pt>
                <c:pt idx="58">
                  <c:v>790.62509999999997</c:v>
                </c:pt>
                <c:pt idx="59">
                  <c:v>2135.761</c:v>
                </c:pt>
                <c:pt idx="60">
                  <c:v>621.71950000000004</c:v>
                </c:pt>
                <c:pt idx="61">
                  <c:v>188.79159999999999</c:v>
                </c:pt>
                <c:pt idx="62">
                  <c:v>638.86869999999999</c:v>
                </c:pt>
                <c:pt idx="63">
                  <c:v>962.44179999999994</c:v>
                </c:pt>
                <c:pt idx="64">
                  <c:v>1049.961</c:v>
                </c:pt>
                <c:pt idx="65">
                  <c:v>669.45500000000004</c:v>
                </c:pt>
                <c:pt idx="66">
                  <c:v>1719.22</c:v>
                </c:pt>
                <c:pt idx="67">
                  <c:v>2600</c:v>
                </c:pt>
                <c:pt idx="68">
                  <c:v>518.60659999999996</c:v>
                </c:pt>
                <c:pt idx="69">
                  <c:v>1500.672</c:v>
                </c:pt>
                <c:pt idx="70">
                  <c:v>583.92269999999996</c:v>
                </c:pt>
                <c:pt idx="71">
                  <c:v>1373.395</c:v>
                </c:pt>
                <c:pt idx="72">
                  <c:v>1900.8119999999999</c:v>
                </c:pt>
                <c:pt idx="73">
                  <c:v>1182.4860000000001</c:v>
                </c:pt>
                <c:pt idx="74">
                  <c:v>1862.7149999999999</c:v>
                </c:pt>
                <c:pt idx="75">
                  <c:v>547.31529999999998</c:v>
                </c:pt>
                <c:pt idx="76">
                  <c:v>666.28139999999996</c:v>
                </c:pt>
                <c:pt idx="77">
                  <c:v>1320.385</c:v>
                </c:pt>
                <c:pt idx="78">
                  <c:v>2384.9499999999998</c:v>
                </c:pt>
                <c:pt idx="79">
                  <c:v>1356.127</c:v>
                </c:pt>
                <c:pt idx="80">
                  <c:v>4174.0959999999995</c:v>
                </c:pt>
                <c:pt idx="81">
                  <c:v>942.98599999999999</c:v>
                </c:pt>
                <c:pt idx="82">
                  <c:v>2701.6280000000002</c:v>
                </c:pt>
                <c:pt idx="83">
                  <c:v>345.57510000000002</c:v>
                </c:pt>
                <c:pt idx="84">
                  <c:v>569.73590000000002</c:v>
                </c:pt>
                <c:pt idx="85">
                  <c:v>1117.8219999999999</c:v>
                </c:pt>
                <c:pt idx="86">
                  <c:v>1358.7049999999999</c:v>
                </c:pt>
                <c:pt idx="87">
                  <c:v>2640.4250000000002</c:v>
                </c:pt>
                <c:pt idx="88">
                  <c:v>6138.6450000000004</c:v>
                </c:pt>
                <c:pt idx="89">
                  <c:v>2181.873</c:v>
                </c:pt>
                <c:pt idx="90">
                  <c:v>2477.9780000000001</c:v>
                </c:pt>
                <c:pt idx="91">
                  <c:v>672.61320000000001</c:v>
                </c:pt>
                <c:pt idx="92">
                  <c:v>375.60989999999998</c:v>
                </c:pt>
                <c:pt idx="93">
                  <c:v>1606.07</c:v>
                </c:pt>
                <c:pt idx="94">
                  <c:v>1830.4079999999999</c:v>
                </c:pt>
                <c:pt idx="95">
                  <c:v>502.0634</c:v>
                </c:pt>
                <c:pt idx="96">
                  <c:v>956.64800000000002</c:v>
                </c:pt>
                <c:pt idx="97">
                  <c:v>1389.778</c:v>
                </c:pt>
                <c:pt idx="98">
                  <c:v>1003.8819999999999</c:v>
                </c:pt>
                <c:pt idx="99">
                  <c:v>468.3981</c:v>
                </c:pt>
                <c:pt idx="100">
                  <c:v>776.00959999999998</c:v>
                </c:pt>
                <c:pt idx="101">
                  <c:v>1064.8910000000001</c:v>
                </c:pt>
                <c:pt idx="102">
                  <c:v>500.03629999999998</c:v>
                </c:pt>
                <c:pt idx="103">
                  <c:v>855.87459999999999</c:v>
                </c:pt>
                <c:pt idx="104">
                  <c:v>996.1404</c:v>
                </c:pt>
                <c:pt idx="105">
                  <c:v>503.49939999999998</c:v>
                </c:pt>
                <c:pt idx="106">
                  <c:v>3135.835</c:v>
                </c:pt>
                <c:pt idx="107">
                  <c:v>1435.462</c:v>
                </c:pt>
                <c:pt idx="108">
                  <c:v>2186.34</c:v>
                </c:pt>
                <c:pt idx="109">
                  <c:v>416.46440000000001</c:v>
                </c:pt>
                <c:pt idx="110">
                  <c:v>447.71949999999998</c:v>
                </c:pt>
                <c:pt idx="111">
                  <c:v>529.81579999999997</c:v>
                </c:pt>
                <c:pt idx="112">
                  <c:v>4485.875</c:v>
                </c:pt>
                <c:pt idx="113">
                  <c:v>1280.57</c:v>
                </c:pt>
                <c:pt idx="114">
                  <c:v>1440.3710000000001</c:v>
                </c:pt>
                <c:pt idx="115">
                  <c:v>546.94269999999995</c:v>
                </c:pt>
                <c:pt idx="116">
                  <c:v>748.6653</c:v>
                </c:pt>
                <c:pt idx="117">
                  <c:v>155.21680000000001</c:v>
                </c:pt>
                <c:pt idx="118">
                  <c:v>928.62260000000003</c:v>
                </c:pt>
                <c:pt idx="119">
                  <c:v>1009.506</c:v>
                </c:pt>
                <c:pt idx="120">
                  <c:v>6034.4719999999998</c:v>
                </c:pt>
                <c:pt idx="121">
                  <c:v>1106.289</c:v>
                </c:pt>
                <c:pt idx="122">
                  <c:v>1113.146</c:v>
                </c:pt>
                <c:pt idx="123">
                  <c:v>2686.8719999999998</c:v>
                </c:pt>
                <c:pt idx="124">
                  <c:v>3875.09</c:v>
                </c:pt>
                <c:pt idx="125">
                  <c:v>932.31590000000006</c:v>
                </c:pt>
                <c:pt idx="126">
                  <c:v>1404.1389999999999</c:v>
                </c:pt>
                <c:pt idx="127">
                  <c:v>2070.6469999999999</c:v>
                </c:pt>
                <c:pt idx="128">
                  <c:v>1378.2840000000001</c:v>
                </c:pt>
                <c:pt idx="129">
                  <c:v>1851.0340000000001</c:v>
                </c:pt>
                <c:pt idx="130">
                  <c:v>1077.9290000000001</c:v>
                </c:pt>
                <c:pt idx="131">
                  <c:v>5928.6819999999998</c:v>
                </c:pt>
                <c:pt idx="132">
                  <c:v>1510.011</c:v>
                </c:pt>
                <c:pt idx="133">
                  <c:v>1187.5609999999999</c:v>
                </c:pt>
                <c:pt idx="134">
                  <c:v>1092.2570000000001</c:v>
                </c:pt>
                <c:pt idx="135">
                  <c:v>2303.5889999999999</c:v>
                </c:pt>
                <c:pt idx="136">
                  <c:v>1546.6959999999999</c:v>
                </c:pt>
                <c:pt idx="137">
                  <c:v>1156.4169999999999</c:v>
                </c:pt>
                <c:pt idx="138">
                  <c:v>725.71820000000002</c:v>
                </c:pt>
                <c:pt idx="139">
                  <c:v>1199.4639999999999</c:v>
                </c:pt>
                <c:pt idx="140">
                  <c:v>1620.7329999999999</c:v>
                </c:pt>
                <c:pt idx="141">
                  <c:v>155.18450000000001</c:v>
                </c:pt>
                <c:pt idx="142">
                  <c:v>614.12689999999998</c:v>
                </c:pt>
                <c:pt idx="143">
                  <c:v>3000</c:v>
                </c:pt>
                <c:pt idx="144">
                  <c:v>3143.1039999999998</c:v>
                </c:pt>
                <c:pt idx="145">
                  <c:v>741.93330000000003</c:v>
                </c:pt>
                <c:pt idx="146">
                  <c:v>709.58389999999997</c:v>
                </c:pt>
                <c:pt idx="147">
                  <c:v>158.1558</c:v>
                </c:pt>
                <c:pt idx="148">
                  <c:v>1319.5340000000001</c:v>
                </c:pt>
                <c:pt idx="149">
                  <c:v>372.91809999999998</c:v>
                </c:pt>
                <c:pt idx="150">
                  <c:v>2568.4299999999998</c:v>
                </c:pt>
                <c:pt idx="151">
                  <c:v>1901.5440000000001</c:v>
                </c:pt>
                <c:pt idx="152">
                  <c:v>1252.4069999999999</c:v>
                </c:pt>
                <c:pt idx="153">
                  <c:v>1552.6410000000001</c:v>
                </c:pt>
                <c:pt idx="154">
                  <c:v>1362.615</c:v>
                </c:pt>
                <c:pt idx="155">
                  <c:v>404.10270000000003</c:v>
                </c:pt>
                <c:pt idx="156">
                  <c:v>388.2054</c:v>
                </c:pt>
                <c:pt idx="157">
                  <c:v>282.10180000000003</c:v>
                </c:pt>
                <c:pt idx="158">
                  <c:v>450.34559999999999</c:v>
                </c:pt>
                <c:pt idx="159">
                  <c:v>1332.335</c:v>
                </c:pt>
                <c:pt idx="160">
                  <c:v>1295.662</c:v>
                </c:pt>
                <c:pt idx="161">
                  <c:v>584.7133</c:v>
                </c:pt>
                <c:pt idx="162">
                  <c:v>630.96749999999997</c:v>
                </c:pt>
                <c:pt idx="163">
                  <c:v>2564.6869999999999</c:v>
                </c:pt>
                <c:pt idx="164">
                  <c:v>1077.982</c:v>
                </c:pt>
                <c:pt idx="165">
                  <c:v>422.96080000000001</c:v>
                </c:pt>
                <c:pt idx="166">
                  <c:v>823.51750000000004</c:v>
                </c:pt>
                <c:pt idx="167">
                  <c:v>651.94259999999997</c:v>
                </c:pt>
                <c:pt idx="168">
                  <c:v>912.09910000000002</c:v>
                </c:pt>
                <c:pt idx="169">
                  <c:v>1271.991</c:v>
                </c:pt>
                <c:pt idx="170">
                  <c:v>1403.355</c:v>
                </c:pt>
                <c:pt idx="171">
                  <c:v>1785.912</c:v>
                </c:pt>
                <c:pt idx="172">
                  <c:v>1471.0409999999999</c:v>
                </c:pt>
                <c:pt idx="173">
                  <c:v>3924.3009999999999</c:v>
                </c:pt>
                <c:pt idx="174">
                  <c:v>1446.9960000000001</c:v>
                </c:pt>
                <c:pt idx="175">
                  <c:v>2180.8319999999999</c:v>
                </c:pt>
                <c:pt idx="176">
                  <c:v>1487.2919999999999</c:v>
                </c:pt>
                <c:pt idx="177">
                  <c:v>1882.595</c:v>
                </c:pt>
                <c:pt idx="178">
                  <c:v>272.94330000000002</c:v>
                </c:pt>
                <c:pt idx="179">
                  <c:v>1126.7809999999999</c:v>
                </c:pt>
                <c:pt idx="180">
                  <c:v>885.65300000000002</c:v>
                </c:pt>
                <c:pt idx="181">
                  <c:v>249.76159999999999</c:v>
                </c:pt>
              </c:numCache>
            </c:numRef>
          </c:xVal>
          <c:yVal>
            <c:numRef>
              <c:f>Norm!$V$11:$V$192</c:f>
              <c:numCache>
                <c:formatCode>#,##0</c:formatCode>
                <c:ptCount val="182"/>
                <c:pt idx="0">
                  <c:v>577.81359999999995</c:v>
                </c:pt>
                <c:pt idx="1">
                  <c:v>559.24980000000005</c:v>
                </c:pt>
                <c:pt idx="2">
                  <c:v>1432.683</c:v>
                </c:pt>
                <c:pt idx="3">
                  <c:v>1523.9169999999999</c:v>
                </c:pt>
                <c:pt idx="4">
                  <c:v>1144.066</c:v>
                </c:pt>
                <c:pt idx="5">
                  <c:v>1155.6590000000001</c:v>
                </c:pt>
                <c:pt idx="6">
                  <c:v>458.49599999999998</c:v>
                </c:pt>
                <c:pt idx="7">
                  <c:v>1523.9169999999999</c:v>
                </c:pt>
                <c:pt idx="8">
                  <c:v>891.69740000000002</c:v>
                </c:pt>
                <c:pt idx="9">
                  <c:v>1150.8399999999999</c:v>
                </c:pt>
                <c:pt idx="10">
                  <c:v>1523.9169999999999</c:v>
                </c:pt>
                <c:pt idx="11">
                  <c:v>917.38589999999999</c:v>
                </c:pt>
                <c:pt idx="12">
                  <c:v>288.37169999999998</c:v>
                </c:pt>
                <c:pt idx="13">
                  <c:v>1523.9169999999999</c:v>
                </c:pt>
                <c:pt idx="14">
                  <c:v>1226.7660000000001</c:v>
                </c:pt>
                <c:pt idx="15">
                  <c:v>1523.9169999999999</c:v>
                </c:pt>
                <c:pt idx="16">
                  <c:v>1051.4929999999999</c:v>
                </c:pt>
                <c:pt idx="17">
                  <c:v>1251.5229999999999</c:v>
                </c:pt>
                <c:pt idx="18">
                  <c:v>1223.529</c:v>
                </c:pt>
                <c:pt idx="19">
                  <c:v>913.45609999999999</c:v>
                </c:pt>
                <c:pt idx="20">
                  <c:v>812.94090000000006</c:v>
                </c:pt>
                <c:pt idx="21">
                  <c:v>1213.973</c:v>
                </c:pt>
                <c:pt idx="22">
                  <c:v>1523.9169999999999</c:v>
                </c:pt>
                <c:pt idx="23">
                  <c:v>748.39800000000002</c:v>
                </c:pt>
                <c:pt idx="24">
                  <c:v>1332.279</c:v>
                </c:pt>
                <c:pt idx="25">
                  <c:v>365.72649999999999</c:v>
                </c:pt>
                <c:pt idx="26">
                  <c:v>591.0729</c:v>
                </c:pt>
                <c:pt idx="27">
                  <c:v>934.39459999999997</c:v>
                </c:pt>
                <c:pt idx="28">
                  <c:v>1523.9169999999999</c:v>
                </c:pt>
                <c:pt idx="29">
                  <c:v>1523.9169999999999</c:v>
                </c:pt>
                <c:pt idx="30">
                  <c:v>1523.9169999999999</c:v>
                </c:pt>
                <c:pt idx="31">
                  <c:v>1067.963</c:v>
                </c:pt>
                <c:pt idx="32">
                  <c:v>1422.354</c:v>
                </c:pt>
                <c:pt idx="33">
                  <c:v>853.87840000000006</c:v>
                </c:pt>
                <c:pt idx="34">
                  <c:v>1391.4490000000001</c:v>
                </c:pt>
                <c:pt idx="35">
                  <c:v>1523.9169999999999</c:v>
                </c:pt>
                <c:pt idx="36">
                  <c:v>1036.433</c:v>
                </c:pt>
                <c:pt idx="37">
                  <c:v>69.317509999999999</c:v>
                </c:pt>
                <c:pt idx="38">
                  <c:v>1523.9169999999999</c:v>
                </c:pt>
                <c:pt idx="39">
                  <c:v>1523.9169999999999</c:v>
                </c:pt>
                <c:pt idx="40">
                  <c:v>1218.289</c:v>
                </c:pt>
                <c:pt idx="41">
                  <c:v>1361.325</c:v>
                </c:pt>
                <c:pt idx="42">
                  <c:v>1523.9169999999999</c:v>
                </c:pt>
                <c:pt idx="43">
                  <c:v>347.22219999999999</c:v>
                </c:pt>
                <c:pt idx="44">
                  <c:v>1523.9169999999999</c:v>
                </c:pt>
                <c:pt idx="45">
                  <c:v>1523.9169999999999</c:v>
                </c:pt>
                <c:pt idx="46">
                  <c:v>729.82209999999998</c:v>
                </c:pt>
                <c:pt idx="47">
                  <c:v>1377.9760000000001</c:v>
                </c:pt>
                <c:pt idx="48">
                  <c:v>1523.9169999999999</c:v>
                </c:pt>
                <c:pt idx="49">
                  <c:v>161.1026</c:v>
                </c:pt>
                <c:pt idx="50">
                  <c:v>909.96489999999994</c:v>
                </c:pt>
                <c:pt idx="51">
                  <c:v>899.17989999999998</c:v>
                </c:pt>
                <c:pt idx="52">
                  <c:v>834.74680000000001</c:v>
                </c:pt>
                <c:pt idx="53">
                  <c:v>868.08619999999996</c:v>
                </c:pt>
                <c:pt idx="54">
                  <c:v>1523.9169999999999</c:v>
                </c:pt>
                <c:pt idx="55">
                  <c:v>1523.9169999999999</c:v>
                </c:pt>
                <c:pt idx="56">
                  <c:v>1436.7629999999999</c:v>
                </c:pt>
                <c:pt idx="57">
                  <c:v>1523.9169999999999</c:v>
                </c:pt>
                <c:pt idx="58">
                  <c:v>790.62509999999997</c:v>
                </c:pt>
                <c:pt idx="59">
                  <c:v>1523.9169999999999</c:v>
                </c:pt>
                <c:pt idx="60">
                  <c:v>621.71950000000004</c:v>
                </c:pt>
                <c:pt idx="61">
                  <c:v>188.79159999999999</c:v>
                </c:pt>
                <c:pt idx="62">
                  <c:v>638.86869999999999</c:v>
                </c:pt>
                <c:pt idx="63">
                  <c:v>962.44179999999994</c:v>
                </c:pt>
                <c:pt idx="64">
                  <c:v>1049.961</c:v>
                </c:pt>
                <c:pt idx="65">
                  <c:v>669.45500000000004</c:v>
                </c:pt>
                <c:pt idx="66">
                  <c:v>1523.9169999999999</c:v>
                </c:pt>
                <c:pt idx="67">
                  <c:v>1523.9169999999999</c:v>
                </c:pt>
                <c:pt idx="68">
                  <c:v>518.60659999999996</c:v>
                </c:pt>
                <c:pt idx="69">
                  <c:v>1500.672</c:v>
                </c:pt>
                <c:pt idx="70">
                  <c:v>583.92269999999996</c:v>
                </c:pt>
                <c:pt idx="71">
                  <c:v>1373.395</c:v>
                </c:pt>
                <c:pt idx="72">
                  <c:v>1523.9169999999999</c:v>
                </c:pt>
                <c:pt idx="73">
                  <c:v>1182.4860000000001</c:v>
                </c:pt>
                <c:pt idx="74">
                  <c:v>1523.9169999999999</c:v>
                </c:pt>
                <c:pt idx="75">
                  <c:v>547.31529999999998</c:v>
                </c:pt>
                <c:pt idx="76">
                  <c:v>666.28139999999996</c:v>
                </c:pt>
                <c:pt idx="77">
                  <c:v>1320.385</c:v>
                </c:pt>
                <c:pt idx="78">
                  <c:v>1523.9169999999999</c:v>
                </c:pt>
                <c:pt idx="79">
                  <c:v>1356.127</c:v>
                </c:pt>
                <c:pt idx="80">
                  <c:v>1523.9169999999999</c:v>
                </c:pt>
                <c:pt idx="81">
                  <c:v>942.98599999999999</c:v>
                </c:pt>
                <c:pt idx="82">
                  <c:v>1523.9169999999999</c:v>
                </c:pt>
                <c:pt idx="83">
                  <c:v>345.57510000000002</c:v>
                </c:pt>
                <c:pt idx="84">
                  <c:v>569.73590000000002</c:v>
                </c:pt>
                <c:pt idx="85">
                  <c:v>1117.8219999999999</c:v>
                </c:pt>
                <c:pt idx="86">
                  <c:v>1358.7049999999999</c:v>
                </c:pt>
                <c:pt idx="87">
                  <c:v>1523.9169999999999</c:v>
                </c:pt>
                <c:pt idx="88">
                  <c:v>1523.9169999999999</c:v>
                </c:pt>
                <c:pt idx="89">
                  <c:v>1523.9169999999999</c:v>
                </c:pt>
                <c:pt idx="90">
                  <c:v>1523.9169999999999</c:v>
                </c:pt>
                <c:pt idx="91">
                  <c:v>672.61320000000001</c:v>
                </c:pt>
                <c:pt idx="92">
                  <c:v>375.60989999999998</c:v>
                </c:pt>
                <c:pt idx="93">
                  <c:v>1523.9169999999999</c:v>
                </c:pt>
                <c:pt idx="94">
                  <c:v>1523.9169999999999</c:v>
                </c:pt>
                <c:pt idx="95">
                  <c:v>502.0634</c:v>
                </c:pt>
                <c:pt idx="96">
                  <c:v>956.64800000000002</c:v>
                </c:pt>
                <c:pt idx="97">
                  <c:v>1389.778</c:v>
                </c:pt>
                <c:pt idx="98">
                  <c:v>1003.8819999999999</c:v>
                </c:pt>
                <c:pt idx="99">
                  <c:v>468.3981</c:v>
                </c:pt>
                <c:pt idx="100">
                  <c:v>776.00959999999998</c:v>
                </c:pt>
                <c:pt idx="101">
                  <c:v>1064.8910000000001</c:v>
                </c:pt>
                <c:pt idx="102">
                  <c:v>500.03629999999998</c:v>
                </c:pt>
                <c:pt idx="103">
                  <c:v>855.87459999999999</c:v>
                </c:pt>
                <c:pt idx="104">
                  <c:v>996.1404</c:v>
                </c:pt>
                <c:pt idx="105">
                  <c:v>503.49939999999998</c:v>
                </c:pt>
                <c:pt idx="106">
                  <c:v>1523.9169999999999</c:v>
                </c:pt>
                <c:pt idx="107">
                  <c:v>1435.462</c:v>
                </c:pt>
                <c:pt idx="108">
                  <c:v>1523.9169999999999</c:v>
                </c:pt>
                <c:pt idx="109">
                  <c:v>416.46440000000001</c:v>
                </c:pt>
                <c:pt idx="110">
                  <c:v>447.71949999999998</c:v>
                </c:pt>
                <c:pt idx="111">
                  <c:v>529.81579999999997</c:v>
                </c:pt>
                <c:pt idx="112">
                  <c:v>1523.9169999999999</c:v>
                </c:pt>
                <c:pt idx="113">
                  <c:v>1280.57</c:v>
                </c:pt>
                <c:pt idx="114">
                  <c:v>1440.3710000000001</c:v>
                </c:pt>
                <c:pt idx="115">
                  <c:v>546.94269999999995</c:v>
                </c:pt>
                <c:pt idx="116">
                  <c:v>748.6653</c:v>
                </c:pt>
                <c:pt idx="117">
                  <c:v>155.21680000000001</c:v>
                </c:pt>
                <c:pt idx="118">
                  <c:v>928.62260000000003</c:v>
                </c:pt>
                <c:pt idx="119">
                  <c:v>1009.506</c:v>
                </c:pt>
                <c:pt idx="120">
                  <c:v>1523.9169999999999</c:v>
                </c:pt>
                <c:pt idx="121">
                  <c:v>1106.289</c:v>
                </c:pt>
                <c:pt idx="122">
                  <c:v>1113.146</c:v>
                </c:pt>
                <c:pt idx="123">
                  <c:v>1523.9169999999999</c:v>
                </c:pt>
                <c:pt idx="124">
                  <c:v>1523.9169999999999</c:v>
                </c:pt>
                <c:pt idx="125">
                  <c:v>932.31590000000006</c:v>
                </c:pt>
                <c:pt idx="126">
                  <c:v>1404.1389999999999</c:v>
                </c:pt>
                <c:pt idx="127">
                  <c:v>1523.9169999999999</c:v>
                </c:pt>
                <c:pt idx="128">
                  <c:v>1378.2840000000001</c:v>
                </c:pt>
                <c:pt idx="129">
                  <c:v>1523.9169999999999</c:v>
                </c:pt>
                <c:pt idx="130">
                  <c:v>1077.9290000000001</c:v>
                </c:pt>
                <c:pt idx="131">
                  <c:v>1523.9169999999999</c:v>
                </c:pt>
                <c:pt idx="132">
                  <c:v>1510.011</c:v>
                </c:pt>
                <c:pt idx="133">
                  <c:v>1187.5609999999999</c:v>
                </c:pt>
                <c:pt idx="134">
                  <c:v>1092.2570000000001</c:v>
                </c:pt>
                <c:pt idx="135">
                  <c:v>1523.9169999999999</c:v>
                </c:pt>
                <c:pt idx="136">
                  <c:v>1523.9169999999999</c:v>
                </c:pt>
                <c:pt idx="137">
                  <c:v>1156.4169999999999</c:v>
                </c:pt>
                <c:pt idx="138">
                  <c:v>725.71820000000002</c:v>
                </c:pt>
                <c:pt idx="139">
                  <c:v>1199.4639999999999</c:v>
                </c:pt>
                <c:pt idx="140">
                  <c:v>1523.9169999999999</c:v>
                </c:pt>
                <c:pt idx="141">
                  <c:v>155.18450000000001</c:v>
                </c:pt>
                <c:pt idx="142">
                  <c:v>614.12689999999998</c:v>
                </c:pt>
                <c:pt idx="143">
                  <c:v>1523.9169999999999</c:v>
                </c:pt>
                <c:pt idx="144">
                  <c:v>1523.9169999999999</c:v>
                </c:pt>
                <c:pt idx="145">
                  <c:v>741.93330000000003</c:v>
                </c:pt>
                <c:pt idx="146">
                  <c:v>709.58389999999997</c:v>
                </c:pt>
                <c:pt idx="147">
                  <c:v>158.1558</c:v>
                </c:pt>
                <c:pt idx="148">
                  <c:v>1319.5340000000001</c:v>
                </c:pt>
                <c:pt idx="149">
                  <c:v>372.91809999999998</c:v>
                </c:pt>
                <c:pt idx="150">
                  <c:v>1523.9169999999999</c:v>
                </c:pt>
                <c:pt idx="151">
                  <c:v>1523.9169999999999</c:v>
                </c:pt>
                <c:pt idx="152">
                  <c:v>1252.4069999999999</c:v>
                </c:pt>
                <c:pt idx="153">
                  <c:v>1523.9169999999999</c:v>
                </c:pt>
                <c:pt idx="154">
                  <c:v>1362.615</c:v>
                </c:pt>
                <c:pt idx="155">
                  <c:v>404.10270000000003</c:v>
                </c:pt>
                <c:pt idx="156">
                  <c:v>388.2054</c:v>
                </c:pt>
                <c:pt idx="157">
                  <c:v>282.10180000000003</c:v>
                </c:pt>
                <c:pt idx="158">
                  <c:v>450.34559999999999</c:v>
                </c:pt>
                <c:pt idx="159">
                  <c:v>1332.335</c:v>
                </c:pt>
                <c:pt idx="160">
                  <c:v>1295.662</c:v>
                </c:pt>
                <c:pt idx="161">
                  <c:v>584.7133</c:v>
                </c:pt>
                <c:pt idx="162">
                  <c:v>630.96749999999997</c:v>
                </c:pt>
                <c:pt idx="163">
                  <c:v>1523.9169999999999</c:v>
                </c:pt>
                <c:pt idx="164">
                  <c:v>1077.982</c:v>
                </c:pt>
                <c:pt idx="165">
                  <c:v>422.96080000000001</c:v>
                </c:pt>
                <c:pt idx="166">
                  <c:v>823.51750000000004</c:v>
                </c:pt>
                <c:pt idx="167">
                  <c:v>651.94259999999997</c:v>
                </c:pt>
                <c:pt idx="168">
                  <c:v>912.09910000000002</c:v>
                </c:pt>
                <c:pt idx="169">
                  <c:v>1271.991</c:v>
                </c:pt>
                <c:pt idx="170">
                  <c:v>1403.355</c:v>
                </c:pt>
                <c:pt idx="171">
                  <c:v>1523.9169999999999</c:v>
                </c:pt>
                <c:pt idx="172">
                  <c:v>1471.0409999999999</c:v>
                </c:pt>
                <c:pt idx="173">
                  <c:v>1523.9169999999999</c:v>
                </c:pt>
                <c:pt idx="174">
                  <c:v>1446.9960000000001</c:v>
                </c:pt>
                <c:pt idx="175">
                  <c:v>1523.9169999999999</c:v>
                </c:pt>
                <c:pt idx="176">
                  <c:v>1487.2919999999999</c:v>
                </c:pt>
                <c:pt idx="177">
                  <c:v>1523.9169999999999</c:v>
                </c:pt>
                <c:pt idx="178">
                  <c:v>272.94330000000002</c:v>
                </c:pt>
                <c:pt idx="179">
                  <c:v>1126.7809999999999</c:v>
                </c:pt>
                <c:pt idx="180">
                  <c:v>885.65300000000002</c:v>
                </c:pt>
                <c:pt idx="181">
                  <c:v>249.76159999999999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6E-42CE-A1B4-7272B566260D}"/>
            </c:ext>
          </c:extLst>
        </c:ser>
        <c:ser>
          <c:idx val="1"/>
          <c:order val="1"/>
          <c:tx>
            <c:strRef>
              <c:f>Norm!$W$10</c:f>
              <c:strCache>
                <c:ptCount val="1"/>
                <c:pt idx="0">
                  <c:v>Threshold 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Norm!$U$11:$U$192</c:f>
              <c:numCache>
                <c:formatCode>#,##0</c:formatCode>
                <c:ptCount val="182"/>
                <c:pt idx="0">
                  <c:v>577.81359999999995</c:v>
                </c:pt>
                <c:pt idx="1">
                  <c:v>559.24980000000005</c:v>
                </c:pt>
                <c:pt idx="2">
                  <c:v>1432.683</c:v>
                </c:pt>
                <c:pt idx="3">
                  <c:v>4584.2690000000002</c:v>
                </c:pt>
                <c:pt idx="4">
                  <c:v>1144.066</c:v>
                </c:pt>
                <c:pt idx="5">
                  <c:v>1155.6590000000001</c:v>
                </c:pt>
                <c:pt idx="6">
                  <c:v>458.49599999999998</c:v>
                </c:pt>
                <c:pt idx="7">
                  <c:v>1654.319</c:v>
                </c:pt>
                <c:pt idx="8">
                  <c:v>891.69740000000002</c:v>
                </c:pt>
                <c:pt idx="9">
                  <c:v>1150.8399999999999</c:v>
                </c:pt>
                <c:pt idx="10">
                  <c:v>3843.866</c:v>
                </c:pt>
                <c:pt idx="11">
                  <c:v>917.38589999999999</c:v>
                </c:pt>
                <c:pt idx="12">
                  <c:v>288.37169999999998</c:v>
                </c:pt>
                <c:pt idx="13">
                  <c:v>1947.1590000000001</c:v>
                </c:pt>
                <c:pt idx="14">
                  <c:v>1226.7660000000001</c:v>
                </c:pt>
                <c:pt idx="15">
                  <c:v>8722.2219999999998</c:v>
                </c:pt>
                <c:pt idx="16">
                  <c:v>1051.4929999999999</c:v>
                </c:pt>
                <c:pt idx="17">
                  <c:v>1251.5229999999999</c:v>
                </c:pt>
                <c:pt idx="18">
                  <c:v>1223.529</c:v>
                </c:pt>
                <c:pt idx="19">
                  <c:v>913.45609999999999</c:v>
                </c:pt>
                <c:pt idx="20">
                  <c:v>812.94090000000006</c:v>
                </c:pt>
                <c:pt idx="21">
                  <c:v>1213.973</c:v>
                </c:pt>
                <c:pt idx="22">
                  <c:v>3293.335</c:v>
                </c:pt>
                <c:pt idx="23">
                  <c:v>748.39800000000002</c:v>
                </c:pt>
                <c:pt idx="24">
                  <c:v>1332.279</c:v>
                </c:pt>
                <c:pt idx="25">
                  <c:v>365.72649999999999</c:v>
                </c:pt>
                <c:pt idx="26">
                  <c:v>591.0729</c:v>
                </c:pt>
                <c:pt idx="27">
                  <c:v>934.39459999999997</c:v>
                </c:pt>
                <c:pt idx="28">
                  <c:v>2034.7090000000001</c:v>
                </c:pt>
                <c:pt idx="29">
                  <c:v>1966.3620000000001</c:v>
                </c:pt>
                <c:pt idx="30">
                  <c:v>1918.347</c:v>
                </c:pt>
                <c:pt idx="31">
                  <c:v>1067.963</c:v>
                </c:pt>
                <c:pt idx="32">
                  <c:v>1422.354</c:v>
                </c:pt>
                <c:pt idx="33">
                  <c:v>853.87840000000006</c:v>
                </c:pt>
                <c:pt idx="34">
                  <c:v>1391.4490000000001</c:v>
                </c:pt>
                <c:pt idx="35">
                  <c:v>2191.6590000000001</c:v>
                </c:pt>
                <c:pt idx="36">
                  <c:v>1036.433</c:v>
                </c:pt>
                <c:pt idx="37">
                  <c:v>69.317509999999999</c:v>
                </c:pt>
                <c:pt idx="38">
                  <c:v>2100.2260000000001</c:v>
                </c:pt>
                <c:pt idx="39">
                  <c:v>1577.752</c:v>
                </c:pt>
                <c:pt idx="40">
                  <c:v>1218.289</c:v>
                </c:pt>
                <c:pt idx="41">
                  <c:v>1361.325</c:v>
                </c:pt>
                <c:pt idx="42">
                  <c:v>1875.7370000000001</c:v>
                </c:pt>
                <c:pt idx="43">
                  <c:v>347.22219999999999</c:v>
                </c:pt>
                <c:pt idx="44">
                  <c:v>1752.212</c:v>
                </c:pt>
                <c:pt idx="45">
                  <c:v>2868.3879999999999</c:v>
                </c:pt>
                <c:pt idx="46">
                  <c:v>729.82209999999998</c:v>
                </c:pt>
                <c:pt idx="47">
                  <c:v>1377.9760000000001</c:v>
                </c:pt>
                <c:pt idx="48">
                  <c:v>2070.7869999999998</c:v>
                </c:pt>
                <c:pt idx="49">
                  <c:v>161.1026</c:v>
                </c:pt>
                <c:pt idx="50">
                  <c:v>909.96489999999994</c:v>
                </c:pt>
                <c:pt idx="51">
                  <c:v>899.17989999999998</c:v>
                </c:pt>
                <c:pt idx="52">
                  <c:v>834.74680000000001</c:v>
                </c:pt>
                <c:pt idx="53">
                  <c:v>868.08619999999996</c:v>
                </c:pt>
                <c:pt idx="54">
                  <c:v>3292.8679999999999</c:v>
                </c:pt>
                <c:pt idx="55">
                  <c:v>1749.9359999999999</c:v>
                </c:pt>
                <c:pt idx="56">
                  <c:v>1436.7629999999999</c:v>
                </c:pt>
                <c:pt idx="57">
                  <c:v>1908.039</c:v>
                </c:pt>
                <c:pt idx="58">
                  <c:v>790.62509999999997</c:v>
                </c:pt>
                <c:pt idx="59">
                  <c:v>2135.761</c:v>
                </c:pt>
                <c:pt idx="60">
                  <c:v>621.71950000000004</c:v>
                </c:pt>
                <c:pt idx="61">
                  <c:v>188.79159999999999</c:v>
                </c:pt>
                <c:pt idx="62">
                  <c:v>638.86869999999999</c:v>
                </c:pt>
                <c:pt idx="63">
                  <c:v>962.44179999999994</c:v>
                </c:pt>
                <c:pt idx="64">
                  <c:v>1049.961</c:v>
                </c:pt>
                <c:pt idx="65">
                  <c:v>669.45500000000004</c:v>
                </c:pt>
                <c:pt idx="66">
                  <c:v>1719.22</c:v>
                </c:pt>
                <c:pt idx="67">
                  <c:v>2600</c:v>
                </c:pt>
                <c:pt idx="68">
                  <c:v>518.60659999999996</c:v>
                </c:pt>
                <c:pt idx="69">
                  <c:v>1500.672</c:v>
                </c:pt>
                <c:pt idx="70">
                  <c:v>583.92269999999996</c:v>
                </c:pt>
                <c:pt idx="71">
                  <c:v>1373.395</c:v>
                </c:pt>
                <c:pt idx="72">
                  <c:v>1900.8119999999999</c:v>
                </c:pt>
                <c:pt idx="73">
                  <c:v>1182.4860000000001</c:v>
                </c:pt>
                <c:pt idx="74">
                  <c:v>1862.7149999999999</c:v>
                </c:pt>
                <c:pt idx="75">
                  <c:v>547.31529999999998</c:v>
                </c:pt>
                <c:pt idx="76">
                  <c:v>666.28139999999996</c:v>
                </c:pt>
                <c:pt idx="77">
                  <c:v>1320.385</c:v>
                </c:pt>
                <c:pt idx="78">
                  <c:v>2384.9499999999998</c:v>
                </c:pt>
                <c:pt idx="79">
                  <c:v>1356.127</c:v>
                </c:pt>
                <c:pt idx="80">
                  <c:v>4174.0959999999995</c:v>
                </c:pt>
                <c:pt idx="81">
                  <c:v>942.98599999999999</c:v>
                </c:pt>
                <c:pt idx="82">
                  <c:v>2701.6280000000002</c:v>
                </c:pt>
                <c:pt idx="83">
                  <c:v>345.57510000000002</c:v>
                </c:pt>
                <c:pt idx="84">
                  <c:v>569.73590000000002</c:v>
                </c:pt>
                <c:pt idx="85">
                  <c:v>1117.8219999999999</c:v>
                </c:pt>
                <c:pt idx="86">
                  <c:v>1358.7049999999999</c:v>
                </c:pt>
                <c:pt idx="87">
                  <c:v>2640.4250000000002</c:v>
                </c:pt>
                <c:pt idx="88">
                  <c:v>6138.6450000000004</c:v>
                </c:pt>
                <c:pt idx="89">
                  <c:v>2181.873</c:v>
                </c:pt>
                <c:pt idx="90">
                  <c:v>2477.9780000000001</c:v>
                </c:pt>
                <c:pt idx="91">
                  <c:v>672.61320000000001</c:v>
                </c:pt>
                <c:pt idx="92">
                  <c:v>375.60989999999998</c:v>
                </c:pt>
                <c:pt idx="93">
                  <c:v>1606.07</c:v>
                </c:pt>
                <c:pt idx="94">
                  <c:v>1830.4079999999999</c:v>
                </c:pt>
                <c:pt idx="95">
                  <c:v>502.0634</c:v>
                </c:pt>
                <c:pt idx="96">
                  <c:v>956.64800000000002</c:v>
                </c:pt>
                <c:pt idx="97">
                  <c:v>1389.778</c:v>
                </c:pt>
                <c:pt idx="98">
                  <c:v>1003.8819999999999</c:v>
                </c:pt>
                <c:pt idx="99">
                  <c:v>468.3981</c:v>
                </c:pt>
                <c:pt idx="100">
                  <c:v>776.00959999999998</c:v>
                </c:pt>
                <c:pt idx="101">
                  <c:v>1064.8910000000001</c:v>
                </c:pt>
                <c:pt idx="102">
                  <c:v>500.03629999999998</c:v>
                </c:pt>
                <c:pt idx="103">
                  <c:v>855.87459999999999</c:v>
                </c:pt>
                <c:pt idx="104">
                  <c:v>996.1404</c:v>
                </c:pt>
                <c:pt idx="105">
                  <c:v>503.49939999999998</c:v>
                </c:pt>
                <c:pt idx="106">
                  <c:v>3135.835</c:v>
                </c:pt>
                <c:pt idx="107">
                  <c:v>1435.462</c:v>
                </c:pt>
                <c:pt idx="108">
                  <c:v>2186.34</c:v>
                </c:pt>
                <c:pt idx="109">
                  <c:v>416.46440000000001</c:v>
                </c:pt>
                <c:pt idx="110">
                  <c:v>447.71949999999998</c:v>
                </c:pt>
                <c:pt idx="111">
                  <c:v>529.81579999999997</c:v>
                </c:pt>
                <c:pt idx="112">
                  <c:v>4485.875</c:v>
                </c:pt>
                <c:pt idx="113">
                  <c:v>1280.57</c:v>
                </c:pt>
                <c:pt idx="114">
                  <c:v>1440.3710000000001</c:v>
                </c:pt>
                <c:pt idx="115">
                  <c:v>546.94269999999995</c:v>
                </c:pt>
                <c:pt idx="116">
                  <c:v>748.6653</c:v>
                </c:pt>
                <c:pt idx="117">
                  <c:v>155.21680000000001</c:v>
                </c:pt>
                <c:pt idx="118">
                  <c:v>928.62260000000003</c:v>
                </c:pt>
                <c:pt idx="119">
                  <c:v>1009.506</c:v>
                </c:pt>
                <c:pt idx="120">
                  <c:v>6034.4719999999998</c:v>
                </c:pt>
                <c:pt idx="121">
                  <c:v>1106.289</c:v>
                </c:pt>
                <c:pt idx="122">
                  <c:v>1113.146</c:v>
                </c:pt>
                <c:pt idx="123">
                  <c:v>2686.8719999999998</c:v>
                </c:pt>
                <c:pt idx="124">
                  <c:v>3875.09</c:v>
                </c:pt>
                <c:pt idx="125">
                  <c:v>932.31590000000006</c:v>
                </c:pt>
                <c:pt idx="126">
                  <c:v>1404.1389999999999</c:v>
                </c:pt>
                <c:pt idx="127">
                  <c:v>2070.6469999999999</c:v>
                </c:pt>
                <c:pt idx="128">
                  <c:v>1378.2840000000001</c:v>
                </c:pt>
                <c:pt idx="129">
                  <c:v>1851.0340000000001</c:v>
                </c:pt>
                <c:pt idx="130">
                  <c:v>1077.9290000000001</c:v>
                </c:pt>
                <c:pt idx="131">
                  <c:v>5928.6819999999998</c:v>
                </c:pt>
                <c:pt idx="132">
                  <c:v>1510.011</c:v>
                </c:pt>
                <c:pt idx="133">
                  <c:v>1187.5609999999999</c:v>
                </c:pt>
                <c:pt idx="134">
                  <c:v>1092.2570000000001</c:v>
                </c:pt>
                <c:pt idx="135">
                  <c:v>2303.5889999999999</c:v>
                </c:pt>
                <c:pt idx="136">
                  <c:v>1546.6959999999999</c:v>
                </c:pt>
                <c:pt idx="137">
                  <c:v>1156.4169999999999</c:v>
                </c:pt>
                <c:pt idx="138">
                  <c:v>725.71820000000002</c:v>
                </c:pt>
                <c:pt idx="139">
                  <c:v>1199.4639999999999</c:v>
                </c:pt>
                <c:pt idx="140">
                  <c:v>1620.7329999999999</c:v>
                </c:pt>
                <c:pt idx="141">
                  <c:v>155.18450000000001</c:v>
                </c:pt>
                <c:pt idx="142">
                  <c:v>614.12689999999998</c:v>
                </c:pt>
                <c:pt idx="143">
                  <c:v>3000</c:v>
                </c:pt>
                <c:pt idx="144">
                  <c:v>3143.1039999999998</c:v>
                </c:pt>
                <c:pt idx="145">
                  <c:v>741.93330000000003</c:v>
                </c:pt>
                <c:pt idx="146">
                  <c:v>709.58389999999997</c:v>
                </c:pt>
                <c:pt idx="147">
                  <c:v>158.1558</c:v>
                </c:pt>
                <c:pt idx="148">
                  <c:v>1319.5340000000001</c:v>
                </c:pt>
                <c:pt idx="149">
                  <c:v>372.91809999999998</c:v>
                </c:pt>
                <c:pt idx="150">
                  <c:v>2568.4299999999998</c:v>
                </c:pt>
                <c:pt idx="151">
                  <c:v>1901.5440000000001</c:v>
                </c:pt>
                <c:pt idx="152">
                  <c:v>1252.4069999999999</c:v>
                </c:pt>
                <c:pt idx="153">
                  <c:v>1552.6410000000001</c:v>
                </c:pt>
                <c:pt idx="154">
                  <c:v>1362.615</c:v>
                </c:pt>
                <c:pt idx="155">
                  <c:v>404.10270000000003</c:v>
                </c:pt>
                <c:pt idx="156">
                  <c:v>388.2054</c:v>
                </c:pt>
                <c:pt idx="157">
                  <c:v>282.10180000000003</c:v>
                </c:pt>
                <c:pt idx="158">
                  <c:v>450.34559999999999</c:v>
                </c:pt>
                <c:pt idx="159">
                  <c:v>1332.335</c:v>
                </c:pt>
                <c:pt idx="160">
                  <c:v>1295.662</c:v>
                </c:pt>
                <c:pt idx="161">
                  <c:v>584.7133</c:v>
                </c:pt>
                <c:pt idx="162">
                  <c:v>630.96749999999997</c:v>
                </c:pt>
                <c:pt idx="163">
                  <c:v>2564.6869999999999</c:v>
                </c:pt>
                <c:pt idx="164">
                  <c:v>1077.982</c:v>
                </c:pt>
                <c:pt idx="165">
                  <c:v>422.96080000000001</c:v>
                </c:pt>
                <c:pt idx="166">
                  <c:v>823.51750000000004</c:v>
                </c:pt>
                <c:pt idx="167">
                  <c:v>651.94259999999997</c:v>
                </c:pt>
                <c:pt idx="168">
                  <c:v>912.09910000000002</c:v>
                </c:pt>
                <c:pt idx="169">
                  <c:v>1271.991</c:v>
                </c:pt>
                <c:pt idx="170">
                  <c:v>1403.355</c:v>
                </c:pt>
                <c:pt idx="171">
                  <c:v>1785.912</c:v>
                </c:pt>
                <c:pt idx="172">
                  <c:v>1471.0409999999999</c:v>
                </c:pt>
                <c:pt idx="173">
                  <c:v>3924.3009999999999</c:v>
                </c:pt>
                <c:pt idx="174">
                  <c:v>1446.9960000000001</c:v>
                </c:pt>
                <c:pt idx="175">
                  <c:v>2180.8319999999999</c:v>
                </c:pt>
                <c:pt idx="176">
                  <c:v>1487.2919999999999</c:v>
                </c:pt>
                <c:pt idx="177">
                  <c:v>1882.595</c:v>
                </c:pt>
                <c:pt idx="178">
                  <c:v>272.94330000000002</c:v>
                </c:pt>
                <c:pt idx="179">
                  <c:v>1126.7809999999999</c:v>
                </c:pt>
                <c:pt idx="180">
                  <c:v>885.65300000000002</c:v>
                </c:pt>
                <c:pt idx="181">
                  <c:v>249.76159999999999</c:v>
                </c:pt>
              </c:numCache>
            </c:numRef>
          </c:xVal>
          <c:yVal>
            <c:numRef>
              <c:f>Norm!$W$11:$W$192</c:f>
              <c:numCache>
                <c:formatCode>#,##0</c:formatCode>
                <c:ptCount val="182"/>
                <c:pt idx="3">
                  <c:v>1523.9169999999999</c:v>
                </c:pt>
                <c:pt idx="7">
                  <c:v>1523.9169999999999</c:v>
                </c:pt>
                <c:pt idx="10">
                  <c:v>1523.9169999999999</c:v>
                </c:pt>
                <c:pt idx="13">
                  <c:v>1523.9169999999999</c:v>
                </c:pt>
                <c:pt idx="15">
                  <c:v>1523.9169999999999</c:v>
                </c:pt>
                <c:pt idx="22">
                  <c:v>1523.9169999999999</c:v>
                </c:pt>
                <c:pt idx="28">
                  <c:v>1523.9169999999999</c:v>
                </c:pt>
                <c:pt idx="29">
                  <c:v>1523.9169999999999</c:v>
                </c:pt>
                <c:pt idx="30">
                  <c:v>1523.9169999999999</c:v>
                </c:pt>
                <c:pt idx="35">
                  <c:v>1523.9169999999999</c:v>
                </c:pt>
                <c:pt idx="38">
                  <c:v>1523.9169999999999</c:v>
                </c:pt>
                <c:pt idx="39">
                  <c:v>1523.9169999999999</c:v>
                </c:pt>
                <c:pt idx="42">
                  <c:v>1523.9169999999999</c:v>
                </c:pt>
                <c:pt idx="44">
                  <c:v>1523.9169999999999</c:v>
                </c:pt>
                <c:pt idx="45">
                  <c:v>1523.9169999999999</c:v>
                </c:pt>
                <c:pt idx="48">
                  <c:v>1523.9169999999999</c:v>
                </c:pt>
                <c:pt idx="54">
                  <c:v>1523.9169999999999</c:v>
                </c:pt>
                <c:pt idx="55">
                  <c:v>1523.9169999999999</c:v>
                </c:pt>
                <c:pt idx="57">
                  <c:v>1523.9169999999999</c:v>
                </c:pt>
                <c:pt idx="59">
                  <c:v>1523.9169999999999</c:v>
                </c:pt>
                <c:pt idx="66">
                  <c:v>1523.9169999999999</c:v>
                </c:pt>
                <c:pt idx="67">
                  <c:v>1523.9169999999999</c:v>
                </c:pt>
                <c:pt idx="72">
                  <c:v>1523.9169999999999</c:v>
                </c:pt>
                <c:pt idx="74">
                  <c:v>1523.9169999999999</c:v>
                </c:pt>
                <c:pt idx="78">
                  <c:v>1523.9169999999999</c:v>
                </c:pt>
                <c:pt idx="80">
                  <c:v>1523.9169999999999</c:v>
                </c:pt>
                <c:pt idx="82">
                  <c:v>1523.9169999999999</c:v>
                </c:pt>
                <c:pt idx="87">
                  <c:v>1523.9169999999999</c:v>
                </c:pt>
                <c:pt idx="88">
                  <c:v>1523.9169999999999</c:v>
                </c:pt>
                <c:pt idx="89">
                  <c:v>1523.9169999999999</c:v>
                </c:pt>
                <c:pt idx="90">
                  <c:v>1523.9169999999999</c:v>
                </c:pt>
                <c:pt idx="93">
                  <c:v>1523.9169999999999</c:v>
                </c:pt>
                <c:pt idx="94">
                  <c:v>1523.9169999999999</c:v>
                </c:pt>
                <c:pt idx="106">
                  <c:v>1523.9169999999999</c:v>
                </c:pt>
                <c:pt idx="108">
                  <c:v>1523.9169999999999</c:v>
                </c:pt>
                <c:pt idx="112">
                  <c:v>1523.9169999999999</c:v>
                </c:pt>
                <c:pt idx="120">
                  <c:v>1523.9169999999999</c:v>
                </c:pt>
                <c:pt idx="123">
                  <c:v>1523.9169999999999</c:v>
                </c:pt>
                <c:pt idx="124">
                  <c:v>1523.9169999999999</c:v>
                </c:pt>
                <c:pt idx="127">
                  <c:v>1523.9169999999999</c:v>
                </c:pt>
                <c:pt idx="129">
                  <c:v>1523.9169999999999</c:v>
                </c:pt>
                <c:pt idx="131">
                  <c:v>1523.9169999999999</c:v>
                </c:pt>
                <c:pt idx="135">
                  <c:v>1523.9169999999999</c:v>
                </c:pt>
                <c:pt idx="136">
                  <c:v>1523.9169999999999</c:v>
                </c:pt>
                <c:pt idx="140">
                  <c:v>1523.9169999999999</c:v>
                </c:pt>
                <c:pt idx="143">
                  <c:v>1523.9169999999999</c:v>
                </c:pt>
                <c:pt idx="144">
                  <c:v>1523.9169999999999</c:v>
                </c:pt>
                <c:pt idx="150">
                  <c:v>1523.9169999999999</c:v>
                </c:pt>
                <c:pt idx="151">
                  <c:v>1523.9169999999999</c:v>
                </c:pt>
                <c:pt idx="153">
                  <c:v>1523.9169999999999</c:v>
                </c:pt>
                <c:pt idx="163">
                  <c:v>1523.9169999999999</c:v>
                </c:pt>
                <c:pt idx="171">
                  <c:v>1523.9169999999999</c:v>
                </c:pt>
                <c:pt idx="173">
                  <c:v>1523.9169999999999</c:v>
                </c:pt>
                <c:pt idx="175">
                  <c:v>1523.9169999999999</c:v>
                </c:pt>
                <c:pt idx="177">
                  <c:v>1523.9169999999999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6E-42CE-A1B4-7272B5662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518032"/>
        <c:axId val="1189724832"/>
      </c:scatterChart>
      <c:valAx>
        <c:axId val="930518032"/>
        <c:scaling>
          <c:orientation val="minMax"/>
          <c:max val="400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Non-truncated indicator values</a:t>
                </a:r>
              </a:p>
            </c:rich>
          </c:tx>
          <c:layout>
            <c:manualLayout>
              <c:xMode val="edge"/>
              <c:yMode val="edge"/>
              <c:x val="0.34172937389754687"/>
              <c:y val="0.89898148148148149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724832"/>
        <c:crosses val="autoZero"/>
        <c:crossBetween val="midCat"/>
      </c:valAx>
      <c:valAx>
        <c:axId val="11897248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Truncated indicator values</a:t>
                </a:r>
              </a:p>
            </c:rich>
          </c:tx>
          <c:layout>
            <c:manualLayout>
              <c:xMode val="edge"/>
              <c:yMode val="edge"/>
              <c:x val="2.1555042340261739E-2"/>
              <c:y val="0.1334335812190143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518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105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632762792364E-2"/>
          <c:y val="3.648760952251387E-2"/>
          <c:w val="0.95092140418474613"/>
          <c:h val="0.860925686693514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LBR!$M$10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LBR!$L$11:$L$32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LBR!$M$11:$M$32</c:f>
              <c:numCache>
                <c:formatCode>0.00</c:formatCode>
                <c:ptCount val="22"/>
                <c:pt idx="0">
                  <c:v>0.1069756</c:v>
                </c:pt>
                <c:pt idx="1">
                  <c:v>0.10710105</c:v>
                </c:pt>
                <c:pt idx="2">
                  <c:v>0.10788</c:v>
                </c:pt>
                <c:pt idx="3">
                  <c:v>0.1068369</c:v>
                </c:pt>
                <c:pt idx="4">
                  <c:v>0.10472774999999999</c:v>
                </c:pt>
                <c:pt idx="5">
                  <c:v>0.1044522</c:v>
                </c:pt>
                <c:pt idx="6">
                  <c:v>0.106530075</c:v>
                </c:pt>
                <c:pt idx="7">
                  <c:v>0.111048725</c:v>
                </c:pt>
                <c:pt idx="8">
                  <c:v>0.114638425</c:v>
                </c:pt>
                <c:pt idx="9">
                  <c:v>0.11589965000000001</c:v>
                </c:pt>
                <c:pt idx="10">
                  <c:v>0.113182925</c:v>
                </c:pt>
                <c:pt idx="11">
                  <c:v>0.10766104999999999</c:v>
                </c:pt>
                <c:pt idx="12">
                  <c:v>0.1040732</c:v>
                </c:pt>
                <c:pt idx="13">
                  <c:v>0.10350717500000001</c:v>
                </c:pt>
                <c:pt idx="14">
                  <c:v>0.105551925</c:v>
                </c:pt>
                <c:pt idx="15">
                  <c:v>0.10577309999999999</c:v>
                </c:pt>
                <c:pt idx="16">
                  <c:v>0.102850675</c:v>
                </c:pt>
                <c:pt idx="17">
                  <c:v>9.9254825000000005E-2</c:v>
                </c:pt>
                <c:pt idx="18">
                  <c:v>9.7201650000000001E-2</c:v>
                </c:pt>
                <c:pt idx="19">
                  <c:v>9.9112425000000004E-2</c:v>
                </c:pt>
                <c:pt idx="20">
                  <c:v>0.101811675</c:v>
                </c:pt>
                <c:pt idx="21">
                  <c:v>0.103687575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2-43CB-A14B-EF6DFFE54899}"/>
            </c:ext>
          </c:extLst>
        </c:ser>
        <c:ser>
          <c:idx val="1"/>
          <c:order val="1"/>
          <c:tx>
            <c:strRef>
              <c:f>LBR!$N$10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LBR!$L$11:$L$32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LBR!$N$11:$N$32</c:f>
              <c:numCache>
                <c:formatCode>0.00</c:formatCode>
                <c:ptCount val="22"/>
                <c:pt idx="0">
                  <c:v>0.10824995</c:v>
                </c:pt>
                <c:pt idx="1">
                  <c:v>0.11132555</c:v>
                </c:pt>
                <c:pt idx="2">
                  <c:v>7.5382925000000003E-2</c:v>
                </c:pt>
                <c:pt idx="3">
                  <c:v>3.9067875000000002E-2</c:v>
                </c:pt>
                <c:pt idx="4">
                  <c:v>3.295999652851609E-2</c:v>
                </c:pt>
                <c:pt idx="5">
                  <c:v>2.6560280564452921E-2</c:v>
                </c:pt>
                <c:pt idx="6">
                  <c:v>2.0160564600389754E-2</c:v>
                </c:pt>
                <c:pt idx="7">
                  <c:v>1.3760848636326584E-2</c:v>
                </c:pt>
                <c:pt idx="8">
                  <c:v>7.3611326722634179E-3</c:v>
                </c:pt>
                <c:pt idx="9">
                  <c:v>6.1640000000000002E-4</c:v>
                </c:pt>
                <c:pt idx="10">
                  <c:v>1.5002500000000001E-3</c:v>
                </c:pt>
                <c:pt idx="11">
                  <c:v>3.0654499999999999E-3</c:v>
                </c:pt>
                <c:pt idx="12">
                  <c:v>4.968475E-3</c:v>
                </c:pt>
                <c:pt idx="13">
                  <c:v>5.7403749999999998E-3</c:v>
                </c:pt>
                <c:pt idx="14">
                  <c:v>5.8150500000000004E-3</c:v>
                </c:pt>
                <c:pt idx="15">
                  <c:v>4.6737250000000001E-3</c:v>
                </c:pt>
                <c:pt idx="16">
                  <c:v>3.6759000000000002E-3</c:v>
                </c:pt>
                <c:pt idx="17">
                  <c:v>2.9218249999999999E-3</c:v>
                </c:pt>
                <c:pt idx="18">
                  <c:v>2.0516000000000002E-3</c:v>
                </c:pt>
                <c:pt idx="19">
                  <c:v>2.7754250000000002E-3</c:v>
                </c:pt>
                <c:pt idx="20">
                  <c:v>3.191925E-3</c:v>
                </c:pt>
                <c:pt idx="21">
                  <c:v>3.56215E-3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2-43CB-A14B-EF6DFFE54899}"/>
            </c:ext>
          </c:extLst>
        </c:ser>
        <c:ser>
          <c:idx val="2"/>
          <c:order val="2"/>
          <c:tx>
            <c:strRef>
              <c:f>LBR!$O$10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LBR!$L$11:$L$32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LBR!$O$11:$O$32</c:f>
              <c:numCache>
                <c:formatCode>0.00</c:formatCode>
                <c:ptCount val="22"/>
                <c:pt idx="0">
                  <c:v>0.1076144</c:v>
                </c:pt>
                <c:pt idx="1">
                  <c:v>0.114811075</c:v>
                </c:pt>
                <c:pt idx="2">
                  <c:v>0.116823525</c:v>
                </c:pt>
                <c:pt idx="3">
                  <c:v>9.2371974999999995E-2</c:v>
                </c:pt>
                <c:pt idx="4">
                  <c:v>9.0137574999999998E-2</c:v>
                </c:pt>
                <c:pt idx="5">
                  <c:v>7.7711425000000001E-2</c:v>
                </c:pt>
                <c:pt idx="6">
                  <c:v>7.7634775000000003E-2</c:v>
                </c:pt>
                <c:pt idx="7">
                  <c:v>0.1067608</c:v>
                </c:pt>
                <c:pt idx="8">
                  <c:v>0.10990802500000001</c:v>
                </c:pt>
                <c:pt idx="9">
                  <c:v>0.113242625</c:v>
                </c:pt>
                <c:pt idx="10">
                  <c:v>0.116736775</c:v>
                </c:pt>
                <c:pt idx="11">
                  <c:v>0.1196132</c:v>
                </c:pt>
                <c:pt idx="12">
                  <c:v>0.12552287500000001</c:v>
                </c:pt>
                <c:pt idx="13">
                  <c:v>0.12899035</c:v>
                </c:pt>
                <c:pt idx="14">
                  <c:v>0.13177179999999999</c:v>
                </c:pt>
                <c:pt idx="15">
                  <c:v>0.1318751</c:v>
                </c:pt>
                <c:pt idx="16">
                  <c:v>0.1153578</c:v>
                </c:pt>
                <c:pt idx="17">
                  <c:v>0.114900075</c:v>
                </c:pt>
                <c:pt idx="18">
                  <c:v>0.11423405</c:v>
                </c:pt>
                <c:pt idx="19">
                  <c:v>0.112999725</c:v>
                </c:pt>
                <c:pt idx="20">
                  <c:v>0.11568505</c:v>
                </c:pt>
                <c:pt idx="21">
                  <c:v>0.114668775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2-43CB-A14B-EF6DFFE54899}"/>
            </c:ext>
          </c:extLst>
        </c:ser>
        <c:ser>
          <c:idx val="3"/>
          <c:order val="3"/>
          <c:tx>
            <c:strRef>
              <c:f>LBR!$P$10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LBR!$L$11:$L$32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LBR!$P$11:$P$32</c:f>
              <c:numCache>
                <c:formatCode>0.00</c:formatCode>
                <c:ptCount val="22"/>
                <c:pt idx="0">
                  <c:v>3.5555150000000001E-2</c:v>
                </c:pt>
                <c:pt idx="1">
                  <c:v>6.6614500000000002E-3</c:v>
                </c:pt>
                <c:pt idx="2">
                  <c:v>3.3812500000000001E-3</c:v>
                </c:pt>
                <c:pt idx="3">
                  <c:v>1.0072675E-2</c:v>
                </c:pt>
                <c:pt idx="4">
                  <c:v>5.8627650000000003E-2</c:v>
                </c:pt>
                <c:pt idx="5">
                  <c:v>6.3482999999999998E-2</c:v>
                </c:pt>
                <c:pt idx="6">
                  <c:v>5.8465125E-2</c:v>
                </c:pt>
                <c:pt idx="7">
                  <c:v>7.5574999999999994E-5</c:v>
                </c:pt>
                <c:pt idx="8">
                  <c:v>6.9914E-3</c:v>
                </c:pt>
                <c:pt idx="9">
                  <c:v>6.9503000000000004E-3</c:v>
                </c:pt>
                <c:pt idx="10">
                  <c:v>2.4989000000000001E-3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1.5121674999999999E-2</c:v>
                </c:pt>
                <c:pt idx="17">
                  <c:v>2.0959974999999999E-2</c:v>
                </c:pt>
                <c:pt idx="18">
                  <c:v>1.84076E-2</c:v>
                </c:pt>
                <c:pt idx="19">
                  <c:v>5.8280249999999997E-3</c:v>
                </c:pt>
                <c:pt idx="20">
                  <c:v>1.8297750000000001E-3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2-43CB-A14B-EF6DFFE54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LBR!$Q$10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LBR!$L$11:$L$32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LBR!$Q$11:$Q$32</c:f>
              <c:numCache>
                <c:formatCode>0.00</c:formatCode>
                <c:ptCount val="22"/>
                <c:pt idx="0">
                  <c:v>0.35839509999999997</c:v>
                </c:pt>
                <c:pt idx="1">
                  <c:v>0.33989912500000002</c:v>
                </c:pt>
                <c:pt idx="2">
                  <c:v>0.30346770000000001</c:v>
                </c:pt>
                <c:pt idx="3">
                  <c:v>0.24834942499999998</c:v>
                </c:pt>
                <c:pt idx="4">
                  <c:v>0.28645297152851612</c:v>
                </c:pt>
                <c:pt idx="5">
                  <c:v>0.27220690556445293</c:v>
                </c:pt>
                <c:pt idx="6">
                  <c:v>0.26279053960038978</c:v>
                </c:pt>
                <c:pt idx="7">
                  <c:v>0.23164594863632659</c:v>
                </c:pt>
                <c:pt idx="8">
                  <c:v>0.23889898267226342</c:v>
                </c:pt>
                <c:pt idx="9">
                  <c:v>0.23670897500000002</c:v>
                </c:pt>
                <c:pt idx="10">
                  <c:v>0.23391884999999998</c:v>
                </c:pt>
                <c:pt idx="11">
                  <c:v>0.23033969999999998</c:v>
                </c:pt>
                <c:pt idx="12">
                  <c:v>0.23456455000000001</c:v>
                </c:pt>
                <c:pt idx="13">
                  <c:v>0.2382379</c:v>
                </c:pt>
                <c:pt idx="14">
                  <c:v>0.243138775</c:v>
                </c:pt>
                <c:pt idx="15">
                  <c:v>0.24232192499999999</c:v>
                </c:pt>
                <c:pt idx="16">
                  <c:v>0.23700605</c:v>
                </c:pt>
                <c:pt idx="17">
                  <c:v>0.23803670000000002</c:v>
                </c:pt>
                <c:pt idx="18">
                  <c:v>0.23189489999999999</c:v>
                </c:pt>
                <c:pt idx="19">
                  <c:v>0.22071559999999998</c:v>
                </c:pt>
                <c:pt idx="20">
                  <c:v>0.22251842499999999</c:v>
                </c:pt>
                <c:pt idx="21">
                  <c:v>0.22191850000000002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32-43CB-A14B-EF6DFFE54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.38353795142933955"/>
          <c:y val="8.1773399761486204E-2"/>
          <c:w val="0.59336410072587153"/>
          <c:h val="0.12088981488464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LBR!$Y$39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LBR!$X$40:$X$221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LBR!$Y$40:$Y$221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29-4B5F-B0D7-B62FE84B2B5D}"/>
            </c:ext>
          </c:extLst>
        </c:ser>
        <c:ser>
          <c:idx val="1"/>
          <c:order val="1"/>
          <c:tx>
            <c:strRef>
              <c:f>LBR!$Z$39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229-4B5F-B0D7-B62FE84B2B5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229-4B5F-B0D7-B62FE84B2B5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229-4B5F-B0D7-B62FE84B2B5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229-4B5F-B0D7-B62FE84B2B5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229-4B5F-B0D7-B62FE84B2B5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229-4B5F-B0D7-B62FE84B2B5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229-4B5F-B0D7-B62FE84B2B5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229-4B5F-B0D7-B62FE84B2B5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229-4B5F-B0D7-B62FE84B2B5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229-4B5F-B0D7-B62FE84B2B5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229-4B5F-B0D7-B62FE84B2B5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229-4B5F-B0D7-B62FE84B2B5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229-4B5F-B0D7-B62FE84B2B5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229-4B5F-B0D7-B62FE84B2B5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229-4B5F-B0D7-B62FE84B2B5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229-4B5F-B0D7-B62FE84B2B5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229-4B5F-B0D7-B62FE84B2B5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229-4B5F-B0D7-B62FE84B2B5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229-4B5F-B0D7-B62FE84B2B5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229-4B5F-B0D7-B62FE84B2B5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229-4B5F-B0D7-B62FE84B2B5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229-4B5F-B0D7-B62FE84B2B5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229-4B5F-B0D7-B62FE84B2B5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229-4B5F-B0D7-B62FE84B2B5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229-4B5F-B0D7-B62FE84B2B5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229-4B5F-B0D7-B62FE84B2B5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229-4B5F-B0D7-B62FE84B2B5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229-4B5F-B0D7-B62FE84B2B5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229-4B5F-B0D7-B62FE84B2B5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229-4B5F-B0D7-B62FE84B2B5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229-4B5F-B0D7-B62FE84B2B5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229-4B5F-B0D7-B62FE84B2B5D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229-4B5F-B0D7-B62FE84B2B5D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229-4B5F-B0D7-B62FE84B2B5D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229-4B5F-B0D7-B62FE84B2B5D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229-4B5F-B0D7-B62FE84B2B5D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229-4B5F-B0D7-B62FE84B2B5D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229-4B5F-B0D7-B62FE84B2B5D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229-4B5F-B0D7-B62FE84B2B5D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229-4B5F-B0D7-B62FE84B2B5D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229-4B5F-B0D7-B62FE84B2B5D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229-4B5F-B0D7-B62FE84B2B5D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229-4B5F-B0D7-B62FE84B2B5D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229-4B5F-B0D7-B62FE84B2B5D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229-4B5F-B0D7-B62FE84B2B5D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229-4B5F-B0D7-B62FE84B2B5D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229-4B5F-B0D7-B62FE84B2B5D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229-4B5F-B0D7-B62FE84B2B5D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229-4B5F-B0D7-B62FE84B2B5D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229-4B5F-B0D7-B62FE84B2B5D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229-4B5F-B0D7-B62FE84B2B5D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229-4B5F-B0D7-B62FE84B2B5D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229-4B5F-B0D7-B62FE84B2B5D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229-4B5F-B0D7-B62FE84B2B5D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229-4B5F-B0D7-B62FE84B2B5D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229-4B5F-B0D7-B62FE84B2B5D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229-4B5F-B0D7-B62FE84B2B5D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229-4B5F-B0D7-B62FE84B2B5D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229-4B5F-B0D7-B62FE84B2B5D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229-4B5F-B0D7-B62FE84B2B5D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229-4B5F-B0D7-B62FE84B2B5D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229-4B5F-B0D7-B62FE84B2B5D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229-4B5F-B0D7-B62FE84B2B5D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229-4B5F-B0D7-B62FE84B2B5D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229-4B5F-B0D7-B62FE84B2B5D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229-4B5F-B0D7-B62FE84B2B5D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229-4B5F-B0D7-B62FE84B2B5D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229-4B5F-B0D7-B62FE84B2B5D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229-4B5F-B0D7-B62FE84B2B5D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229-4B5F-B0D7-B62FE84B2B5D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229-4B5F-B0D7-B62FE84B2B5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229-4B5F-B0D7-B62FE84B2B5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229-4B5F-B0D7-B62FE84B2B5D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229-4B5F-B0D7-B62FE84B2B5D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229-4B5F-B0D7-B62FE84B2B5D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229-4B5F-B0D7-B62FE84B2B5D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229-4B5F-B0D7-B62FE84B2B5D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229-4B5F-B0D7-B62FE84B2B5D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229-4B5F-B0D7-B62FE84B2B5D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229-4B5F-B0D7-B62FE84B2B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229-4B5F-B0D7-B62FE84B2B5D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229-4B5F-B0D7-B62FE84B2B5D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229-4B5F-B0D7-B62FE84B2B5D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229-4B5F-B0D7-B62FE84B2B5D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229-4B5F-B0D7-B62FE84B2B5D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229-4B5F-B0D7-B62FE84B2B5D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229-4B5F-B0D7-B62FE84B2B5D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229-4B5F-B0D7-B62FE84B2B5D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229-4B5F-B0D7-B62FE84B2B5D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229-4B5F-B0D7-B62FE84B2B5D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229-4B5F-B0D7-B62FE84B2B5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E91DF931-0564-4158-9E25-2CEC64FDA0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229-4B5F-B0D7-B62FE84B2B5D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229-4B5F-B0D7-B62FE84B2B5D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229-4B5F-B0D7-B62FE84B2B5D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229-4B5F-B0D7-B62FE84B2B5D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229-4B5F-B0D7-B62FE84B2B5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229-4B5F-B0D7-B62FE84B2B5D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229-4B5F-B0D7-B62FE84B2B5D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229-4B5F-B0D7-B62FE84B2B5D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229-4B5F-B0D7-B62FE84B2B5D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229-4B5F-B0D7-B62FE84B2B5D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229-4B5F-B0D7-B62FE84B2B5D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229-4B5F-B0D7-B62FE84B2B5D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229-4B5F-B0D7-B62FE84B2B5D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229-4B5F-B0D7-B62FE84B2B5D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229-4B5F-B0D7-B62FE84B2B5D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229-4B5F-B0D7-B62FE84B2B5D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229-4B5F-B0D7-B62FE84B2B5D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229-4B5F-B0D7-B62FE84B2B5D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229-4B5F-B0D7-B62FE84B2B5D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229-4B5F-B0D7-B62FE84B2B5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229-4B5F-B0D7-B62FE84B2B5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229-4B5F-B0D7-B62FE84B2B5D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229-4B5F-B0D7-B62FE84B2B5D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229-4B5F-B0D7-B62FE84B2B5D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229-4B5F-B0D7-B62FE84B2B5D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229-4B5F-B0D7-B62FE84B2B5D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229-4B5F-B0D7-B62FE84B2B5D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229-4B5F-B0D7-B62FE84B2B5D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229-4B5F-B0D7-B62FE84B2B5D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229-4B5F-B0D7-B62FE84B2B5D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229-4B5F-B0D7-B62FE84B2B5D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229-4B5F-B0D7-B62FE84B2B5D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229-4B5F-B0D7-B62FE84B2B5D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229-4B5F-B0D7-B62FE84B2B5D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229-4B5F-B0D7-B62FE84B2B5D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229-4B5F-B0D7-B62FE84B2B5D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229-4B5F-B0D7-B62FE84B2B5D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229-4B5F-B0D7-B62FE84B2B5D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229-4B5F-B0D7-B62FE84B2B5D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229-4B5F-B0D7-B62FE84B2B5D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229-4B5F-B0D7-B62FE84B2B5D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229-4B5F-B0D7-B62FE84B2B5D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229-4B5F-B0D7-B62FE84B2B5D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229-4B5F-B0D7-B62FE84B2B5D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229-4B5F-B0D7-B62FE84B2B5D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229-4B5F-B0D7-B62FE84B2B5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229-4B5F-B0D7-B62FE84B2B5D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229-4B5F-B0D7-B62FE84B2B5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229-4B5F-B0D7-B62FE84B2B5D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229-4B5F-B0D7-B62FE84B2B5D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229-4B5F-B0D7-B62FE84B2B5D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229-4B5F-B0D7-B62FE84B2B5D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229-4B5F-B0D7-B62FE84B2B5D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3229-4B5F-B0D7-B62FE84B2B5D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229-4B5F-B0D7-B62FE84B2B5D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229-4B5F-B0D7-B62FE84B2B5D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229-4B5F-B0D7-B62FE84B2B5D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229-4B5F-B0D7-B62FE84B2B5D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229-4B5F-B0D7-B62FE84B2B5D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229-4B5F-B0D7-B62FE84B2B5D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229-4B5F-B0D7-B62FE84B2B5D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229-4B5F-B0D7-B62FE84B2B5D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229-4B5F-B0D7-B62FE84B2B5D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229-4B5F-B0D7-B62FE84B2B5D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229-4B5F-B0D7-B62FE84B2B5D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229-4B5F-B0D7-B62FE84B2B5D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229-4B5F-B0D7-B62FE84B2B5D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229-4B5F-B0D7-B62FE84B2B5D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229-4B5F-B0D7-B62FE84B2B5D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229-4B5F-B0D7-B62FE84B2B5D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229-4B5F-B0D7-B62FE84B2B5D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229-4B5F-B0D7-B62FE84B2B5D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229-4B5F-B0D7-B62FE84B2B5D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229-4B5F-B0D7-B62FE84B2B5D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229-4B5F-B0D7-B62FE84B2B5D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229-4B5F-B0D7-B62FE84B2B5D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229-4B5F-B0D7-B62FE84B2B5D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229-4B5F-B0D7-B62FE84B2B5D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229-4B5F-B0D7-B62FE84B2B5D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229-4B5F-B0D7-B62FE84B2B5D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229-4B5F-B0D7-B62FE84B2B5D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229-4B5F-B0D7-B62FE84B2B5D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229-4B5F-B0D7-B62FE84B2B5D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229-4B5F-B0D7-B62FE84B2B5D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229-4B5F-B0D7-B62FE84B2B5D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229-4B5F-B0D7-B62FE84B2B5D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229-4B5F-B0D7-B62FE84B2B5D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229-4B5F-B0D7-B62FE84B2B5D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229-4B5F-B0D7-B62FE84B2B5D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229-4B5F-B0D7-B62FE84B2B5D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229-4B5F-B0D7-B62FE84B2B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LBR!$X$40:$X$221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LBR!$Z$40:$Z$221</c:f>
              <c:numCache>
                <c:formatCode>General</c:formatCode>
                <c:ptCount val="182"/>
                <c:pt idx="91" formatCode="0.00">
                  <c:v>0.22191850000000002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LBR!$W$40:$W$221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3229-4B5F-B0D7-B62FE84B2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91051484822336"/>
          <c:y val="7.4544316516128417E-2"/>
          <c:w val="0.59967691197350725"/>
          <c:h val="0.8509113669677431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5B-4307-AEBC-A7DA3D73DC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5B-4307-AEBC-A7DA3D73DC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5B-4307-AEBC-A7DA3D73DCA0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5B-4307-AEBC-A7DA3D73DCA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05B-4307-AEBC-A7DA3D73DCA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05B-4307-AEBC-A7DA3D73DCA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5B-4307-AEBC-A7DA3D73DCA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5B-4307-AEBC-A7DA3D73DCA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5B-4307-AEBC-A7DA3D73DCA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5B-4307-AEBC-A7DA3D73DCA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5B-4307-AEBC-A7DA3D73DCA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5B-4307-AEBC-A7DA3D73DC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LBR!$M$35:$R$35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LBR!$M$36:$R$36</c:f>
              <c:numCache>
                <c:formatCode>General</c:formatCode>
                <c:ptCount val="6"/>
                <c:pt idx="0">
                  <c:v>139</c:v>
                </c:pt>
                <c:pt idx="1">
                  <c:v>180</c:v>
                </c:pt>
                <c:pt idx="2">
                  <c:v>158</c:v>
                </c:pt>
                <c:pt idx="3">
                  <c:v>182</c:v>
                </c:pt>
                <c:pt idx="4">
                  <c:v>179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5B-4307-AEBC-A7DA3D73D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BC-4ECF-B3CC-7B062A9DDB6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BC-4ECF-B3CC-7B062A9DDB6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BC-4ECF-B3CC-7B062A9DDB6E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BC-4ECF-B3CC-7B062A9DDB6E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BC-4ECF-B3CC-7B062A9DDB6E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7BC-4ECF-B3CC-7B062A9DDB6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7BC-4ECF-B3CC-7B062A9DDB6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7BC-4ECF-B3CC-7B062A9DDB6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7BC-4ECF-B3CC-7B062A9DDB6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7BC-4ECF-B3CC-7B062A9DDB6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7BC-4ECF-B3CC-7B062A9DDB6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7BC-4ECF-B3CC-7B062A9DD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MLI!$M$35:$R$35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MLI!$M$36:$R$36</c:f>
              <c:numCache>
                <c:formatCode>General</c:formatCode>
                <c:ptCount val="6"/>
                <c:pt idx="0">
                  <c:v>157</c:v>
                </c:pt>
                <c:pt idx="1">
                  <c:v>130</c:v>
                </c:pt>
                <c:pt idx="2">
                  <c:v>161</c:v>
                </c:pt>
                <c:pt idx="3">
                  <c:v>180</c:v>
                </c:pt>
                <c:pt idx="4">
                  <c:v>175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7BC-4ECF-B3CC-7B062A9DD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MLI!$Y$39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MLI!$X$40:$X$221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MLI!$Y$40:$Y$221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51-4513-8D69-89AD263A11AA}"/>
            </c:ext>
          </c:extLst>
        </c:ser>
        <c:ser>
          <c:idx val="1"/>
          <c:order val="1"/>
          <c:tx>
            <c:strRef>
              <c:f>MLI!$Z$39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51-4513-8D69-89AD263A11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51-4513-8D69-89AD263A11A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51-4513-8D69-89AD263A11A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51-4513-8D69-89AD263A11A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51-4513-8D69-89AD263A11A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51-4513-8D69-89AD263A11A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51-4513-8D69-89AD263A11A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51-4513-8D69-89AD263A11A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51-4513-8D69-89AD263A11A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51-4513-8D69-89AD263A11A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51-4513-8D69-89AD263A11A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51-4513-8D69-89AD263A11A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51-4513-8D69-89AD263A11A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51-4513-8D69-89AD263A11A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51-4513-8D69-89AD263A11A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51-4513-8D69-89AD263A11A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51-4513-8D69-89AD263A11A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51-4513-8D69-89AD263A11A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51-4513-8D69-89AD263A11A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51-4513-8D69-89AD263A11A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51-4513-8D69-89AD263A11A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51-4513-8D69-89AD263A11A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51-4513-8D69-89AD263A11A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51-4513-8D69-89AD263A11A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51-4513-8D69-89AD263A11A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51-4513-8D69-89AD263A11A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51-4513-8D69-89AD263A11A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51-4513-8D69-89AD263A11A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51-4513-8D69-89AD263A11A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51-4513-8D69-89AD263A11A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51-4513-8D69-89AD263A11A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51-4513-8D69-89AD263A11A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51-4513-8D69-89AD263A11AA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51-4513-8D69-89AD263A11A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51-4513-8D69-89AD263A11A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51-4513-8D69-89AD263A11A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51-4513-8D69-89AD263A11AA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51-4513-8D69-89AD263A11A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51-4513-8D69-89AD263A11A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51-4513-8D69-89AD263A11A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51-4513-8D69-89AD263A11A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51-4513-8D69-89AD263A11A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51-4513-8D69-89AD263A11A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51-4513-8D69-89AD263A11A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51-4513-8D69-89AD263A11A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51-4513-8D69-89AD263A11A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51-4513-8D69-89AD263A11A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51-4513-8D69-89AD263A11A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51-4513-8D69-89AD263A11A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51-4513-8D69-89AD263A11AA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51-4513-8D69-89AD263A11AA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51-4513-8D69-89AD263A11A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51-4513-8D69-89AD263A11A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51-4513-8D69-89AD263A11A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51-4513-8D69-89AD263A11A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51-4513-8D69-89AD263A11A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51-4513-8D69-89AD263A11A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51-4513-8D69-89AD263A11A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51-4513-8D69-89AD263A11A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51-4513-8D69-89AD263A11AA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51-4513-8D69-89AD263A11A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51-4513-8D69-89AD263A11AA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51-4513-8D69-89AD263A11A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51-4513-8D69-89AD263A11A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51-4513-8D69-89AD263A11A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51-4513-8D69-89AD263A11AA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51-4513-8D69-89AD263A11A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51-4513-8D69-89AD263A11A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51-4513-8D69-89AD263A11A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51-4513-8D69-89AD263A11A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51-4513-8D69-89AD263A11AA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51-4513-8D69-89AD263A11A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51-4513-8D69-89AD263A11AA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51-4513-8D69-89AD263A11A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51-4513-8D69-89AD263A11A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51-4513-8D69-89AD263A11A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51-4513-8D69-89AD263A11A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51-4513-8D69-89AD263A11A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51-4513-8D69-89AD263A11A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51-4513-8D69-89AD263A11A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51-4513-8D69-89AD263A11AA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51-4513-8D69-89AD263A11A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51-4513-8D69-89AD263A11A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51-4513-8D69-89AD263A11A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51-4513-8D69-89AD263A11A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51-4513-8D69-89AD263A11A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51-4513-8D69-89AD263A11A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51-4513-8D69-89AD263A11A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51-4513-8D69-89AD263A11A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51-4513-8D69-89AD263A11A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51-4513-8D69-89AD263A11A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51-4513-8D69-89AD263A11A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51-4513-8D69-89AD263A11A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51-4513-8D69-89AD263A11A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51-4513-8D69-89AD263A11A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51-4513-8D69-89AD263A11A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51-4513-8D69-89AD263A11A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51-4513-8D69-89AD263A11A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51-4513-8D69-89AD263A11A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51-4513-8D69-89AD263A11A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51-4513-8D69-89AD263A11A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51-4513-8D69-89AD263A11A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51-4513-8D69-89AD263A11A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51-4513-8D69-89AD263A11A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51-4513-8D69-89AD263A11A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352F9E0D-770F-4ACD-B856-391AB10EED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51-4513-8D69-89AD263A11A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51-4513-8D69-89AD263A11A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51-4513-8D69-89AD263A11A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51-4513-8D69-89AD263A11A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51-4513-8D69-89AD263A11A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51-4513-8D69-89AD263A11AA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51-4513-8D69-89AD263A11A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51-4513-8D69-89AD263A11A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51-4513-8D69-89AD263A11AA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51-4513-8D69-89AD263A11A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51-4513-8D69-89AD263A11A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51-4513-8D69-89AD263A11A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51-4513-8D69-89AD263A11A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51-4513-8D69-89AD263A11A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51-4513-8D69-89AD263A11A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51-4513-8D69-89AD263A11A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51-4513-8D69-89AD263A11A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51-4513-8D69-89AD263A11A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51-4513-8D69-89AD263A11A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51-4513-8D69-89AD263A11A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51-4513-8D69-89AD263A11A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51-4513-8D69-89AD263A11A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51-4513-8D69-89AD263A11A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51-4513-8D69-89AD263A11A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51-4513-8D69-89AD263A11AA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51-4513-8D69-89AD263A11A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51-4513-8D69-89AD263A11A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51-4513-8D69-89AD263A11AA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51-4513-8D69-89AD263A11AA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51-4513-8D69-89AD263A11A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51-4513-8D69-89AD263A11A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51-4513-8D69-89AD263A11AA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51-4513-8D69-89AD263A11AA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51-4513-8D69-89AD263A11AA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51-4513-8D69-89AD263A11AA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51-4513-8D69-89AD263A11A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51-4513-8D69-89AD263A11AA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51-4513-8D69-89AD263A11AA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51-4513-8D69-89AD263A11AA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2C51-4513-8D69-89AD263A11AA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51-4513-8D69-89AD263A11AA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51-4513-8D69-89AD263A11AA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51-4513-8D69-89AD263A11AA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51-4513-8D69-89AD263A11AA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51-4513-8D69-89AD263A11AA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51-4513-8D69-89AD263A11AA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51-4513-8D69-89AD263A11AA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51-4513-8D69-89AD263A11AA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51-4513-8D69-89AD263A11AA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51-4513-8D69-89AD263A11AA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51-4513-8D69-89AD263A11AA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51-4513-8D69-89AD263A11AA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51-4513-8D69-89AD263A11AA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51-4513-8D69-89AD263A11AA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51-4513-8D69-89AD263A11AA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51-4513-8D69-89AD263A11AA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51-4513-8D69-89AD263A11AA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51-4513-8D69-89AD263A11AA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51-4513-8D69-89AD263A11AA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51-4513-8D69-89AD263A11AA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51-4513-8D69-89AD263A11AA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51-4513-8D69-89AD263A11AA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51-4513-8D69-89AD263A11AA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51-4513-8D69-89AD263A11AA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51-4513-8D69-89AD263A11AA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51-4513-8D69-89AD263A11AA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51-4513-8D69-89AD263A11AA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51-4513-8D69-89AD263A11AA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51-4513-8D69-89AD263A11AA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51-4513-8D69-89AD263A11AA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51-4513-8D69-89AD263A11AA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51-4513-8D69-89AD263A11AA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51-4513-8D69-89AD263A11AA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51-4513-8D69-89AD263A11AA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51-4513-8D69-89AD263A11AA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51-4513-8D69-89AD263A11AA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51-4513-8D69-89AD263A1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MLI!$X$40:$X$221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MLI!$Z$40:$Z$221</c:f>
              <c:numCache>
                <c:formatCode>General</c:formatCode>
                <c:ptCount val="182"/>
                <c:pt idx="105" formatCode="0.00">
                  <c:v>0.27148949999999999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MLI!$W$40:$W$221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2C51-4513-8D69-89AD263A1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MLI!$M$10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MLI!$L$11:$L$32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MLI!$M$11:$M$32</c:f>
              <c:numCache>
                <c:formatCode>0.00</c:formatCode>
                <c:ptCount val="22"/>
                <c:pt idx="0">
                  <c:v>4.6782499999999998E-2</c:v>
                </c:pt>
                <c:pt idx="1">
                  <c:v>4.6311724999999998E-2</c:v>
                </c:pt>
                <c:pt idx="2">
                  <c:v>4.3485574999999999E-2</c:v>
                </c:pt>
                <c:pt idx="3">
                  <c:v>4.0368574999999997E-2</c:v>
                </c:pt>
                <c:pt idx="4">
                  <c:v>3.8899950000000003E-2</c:v>
                </c:pt>
                <c:pt idx="5">
                  <c:v>4.1298775000000003E-2</c:v>
                </c:pt>
                <c:pt idx="6">
                  <c:v>4.4969950000000002E-2</c:v>
                </c:pt>
                <c:pt idx="7">
                  <c:v>4.7653149999999998E-2</c:v>
                </c:pt>
                <c:pt idx="8">
                  <c:v>5.0730375000000001E-2</c:v>
                </c:pt>
                <c:pt idx="9">
                  <c:v>5.6196574999999999E-2</c:v>
                </c:pt>
                <c:pt idx="10">
                  <c:v>6.3328599999999999E-2</c:v>
                </c:pt>
                <c:pt idx="11">
                  <c:v>6.5672875000000006E-2</c:v>
                </c:pt>
                <c:pt idx="12">
                  <c:v>6.3327024999999995E-2</c:v>
                </c:pt>
                <c:pt idx="13">
                  <c:v>6.0064899999999997E-2</c:v>
                </c:pt>
                <c:pt idx="14">
                  <c:v>6.2313174999999998E-2</c:v>
                </c:pt>
                <c:pt idx="15">
                  <c:v>6.5914849999999997E-2</c:v>
                </c:pt>
                <c:pt idx="16">
                  <c:v>6.9478324999999994E-2</c:v>
                </c:pt>
                <c:pt idx="17">
                  <c:v>7.0300975000000002E-2</c:v>
                </c:pt>
                <c:pt idx="18">
                  <c:v>7.20417E-2</c:v>
                </c:pt>
                <c:pt idx="19">
                  <c:v>7.3813400000000001E-2</c:v>
                </c:pt>
                <c:pt idx="20">
                  <c:v>7.561155E-2</c:v>
                </c:pt>
                <c:pt idx="21">
                  <c:v>7.4622225E-2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F-4D42-9E24-619C6D832FE2}"/>
            </c:ext>
          </c:extLst>
        </c:ser>
        <c:ser>
          <c:idx val="1"/>
          <c:order val="1"/>
          <c:tx>
            <c:strRef>
              <c:f>MLI!$N$10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MLI!$L$11:$L$32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MLI!$N$11:$N$32</c:f>
              <c:numCache>
                <c:formatCode>0.00</c:formatCode>
                <c:ptCount val="22"/>
                <c:pt idx="0">
                  <c:v>0.1536246</c:v>
                </c:pt>
                <c:pt idx="1">
                  <c:v>9.1208024999999998E-2</c:v>
                </c:pt>
                <c:pt idx="2">
                  <c:v>3.5007499999999997E-2</c:v>
                </c:pt>
                <c:pt idx="3">
                  <c:v>2.0146074999999999E-2</c:v>
                </c:pt>
                <c:pt idx="4">
                  <c:v>2.1261450000000001E-2</c:v>
                </c:pt>
                <c:pt idx="5">
                  <c:v>2.246575E-2</c:v>
                </c:pt>
                <c:pt idx="6">
                  <c:v>2.0211375E-2</c:v>
                </c:pt>
                <c:pt idx="7">
                  <c:v>2.0099675000000001E-2</c:v>
                </c:pt>
                <c:pt idx="8">
                  <c:v>2.1893949999999999E-2</c:v>
                </c:pt>
                <c:pt idx="9">
                  <c:v>0.111241125</c:v>
                </c:pt>
                <c:pt idx="10">
                  <c:v>0.15460247499999999</c:v>
                </c:pt>
                <c:pt idx="11">
                  <c:v>0.15784647500000001</c:v>
                </c:pt>
                <c:pt idx="12">
                  <c:v>0.123431675</c:v>
                </c:pt>
                <c:pt idx="13">
                  <c:v>0.13384167499999999</c:v>
                </c:pt>
                <c:pt idx="14">
                  <c:v>0.174554025</c:v>
                </c:pt>
                <c:pt idx="15">
                  <c:v>0.120542775</c:v>
                </c:pt>
                <c:pt idx="16">
                  <c:v>0.111298225</c:v>
                </c:pt>
                <c:pt idx="17">
                  <c:v>6.7428575000000004E-2</c:v>
                </c:pt>
                <c:pt idx="18">
                  <c:v>6.8930775E-2</c:v>
                </c:pt>
                <c:pt idx="19">
                  <c:v>6.6865074999999996E-2</c:v>
                </c:pt>
                <c:pt idx="20">
                  <c:v>6.6768999999999995E-2</c:v>
                </c:pt>
                <c:pt idx="21">
                  <c:v>6.6382250000000004E-2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1F-4D42-9E24-619C6D832FE2}"/>
            </c:ext>
          </c:extLst>
        </c:ser>
        <c:ser>
          <c:idx val="2"/>
          <c:order val="2"/>
          <c:tx>
            <c:strRef>
              <c:f>MLI!$O$10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MLI!$L$11:$L$32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MLI!$O$11:$O$32</c:f>
              <c:numCache>
                <c:formatCode>0.00</c:formatCode>
                <c:ptCount val="22"/>
                <c:pt idx="0">
                  <c:v>3.7202649999999997E-2</c:v>
                </c:pt>
                <c:pt idx="1">
                  <c:v>4.5549449999999998E-2</c:v>
                </c:pt>
                <c:pt idx="2">
                  <c:v>4.5556800000000001E-2</c:v>
                </c:pt>
                <c:pt idx="3">
                  <c:v>6.0739425E-2</c:v>
                </c:pt>
                <c:pt idx="4">
                  <c:v>4.21734E-2</c:v>
                </c:pt>
                <c:pt idx="5">
                  <c:v>4.9044150000000002E-2</c:v>
                </c:pt>
                <c:pt idx="6">
                  <c:v>5.8469849999999997E-2</c:v>
                </c:pt>
                <c:pt idx="7">
                  <c:v>5.4406099999999999E-2</c:v>
                </c:pt>
                <c:pt idx="8">
                  <c:v>6.4387725000000007E-2</c:v>
                </c:pt>
                <c:pt idx="9">
                  <c:v>6.7591349999999994E-2</c:v>
                </c:pt>
                <c:pt idx="10">
                  <c:v>7.1982599999999994E-2</c:v>
                </c:pt>
                <c:pt idx="11">
                  <c:v>7.0002424999999993E-2</c:v>
                </c:pt>
                <c:pt idx="12">
                  <c:v>8.5977775000000006E-2</c:v>
                </c:pt>
                <c:pt idx="13">
                  <c:v>8.4827899999999998E-2</c:v>
                </c:pt>
                <c:pt idx="14">
                  <c:v>9.6704999999999999E-2</c:v>
                </c:pt>
                <c:pt idx="15">
                  <c:v>0.10313170000000001</c:v>
                </c:pt>
                <c:pt idx="16">
                  <c:v>0.10561975</c:v>
                </c:pt>
                <c:pt idx="17">
                  <c:v>0.10811845</c:v>
                </c:pt>
                <c:pt idx="18">
                  <c:v>0.11160985</c:v>
                </c:pt>
                <c:pt idx="19">
                  <c:v>0.111537925</c:v>
                </c:pt>
                <c:pt idx="20">
                  <c:v>0.10757990000000001</c:v>
                </c:pt>
                <c:pt idx="21">
                  <c:v>0.10579105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1F-4D42-9E24-619C6D832FE2}"/>
            </c:ext>
          </c:extLst>
        </c:ser>
        <c:ser>
          <c:idx val="3"/>
          <c:order val="3"/>
          <c:tx>
            <c:strRef>
              <c:f>MLI!$P$10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MLI!$L$11:$L$32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MLI!$P$11:$P$32</c:f>
              <c:numCache>
                <c:formatCode>0.00</c:formatCode>
                <c:ptCount val="22"/>
                <c:pt idx="0">
                  <c:v>4.5436900000000002E-2</c:v>
                </c:pt>
                <c:pt idx="1">
                  <c:v>4.284905E-2</c:v>
                </c:pt>
                <c:pt idx="2">
                  <c:v>5.1203224999999998E-2</c:v>
                </c:pt>
                <c:pt idx="3">
                  <c:v>2.90545E-2</c:v>
                </c:pt>
                <c:pt idx="4">
                  <c:v>5.1571400000000003E-2</c:v>
                </c:pt>
                <c:pt idx="5">
                  <c:v>4.839545E-2</c:v>
                </c:pt>
                <c:pt idx="6">
                  <c:v>3.7921549999999998E-2</c:v>
                </c:pt>
                <c:pt idx="7">
                  <c:v>5.0158324999999997E-2</c:v>
                </c:pt>
                <c:pt idx="8">
                  <c:v>4.2916999999999997E-2</c:v>
                </c:pt>
                <c:pt idx="9">
                  <c:v>3.8883149999999998E-2</c:v>
                </c:pt>
                <c:pt idx="10">
                  <c:v>4.1959675000000002E-2</c:v>
                </c:pt>
                <c:pt idx="11">
                  <c:v>5.0734050000000003E-2</c:v>
                </c:pt>
                <c:pt idx="12">
                  <c:v>2.8888150000000001E-2</c:v>
                </c:pt>
                <c:pt idx="13">
                  <c:v>3.8608625000000001E-2</c:v>
                </c:pt>
                <c:pt idx="14">
                  <c:v>4.10371E-2</c:v>
                </c:pt>
                <c:pt idx="15">
                  <c:v>3.8102974999999997E-2</c:v>
                </c:pt>
                <c:pt idx="16">
                  <c:v>3.0365550000000002E-2</c:v>
                </c:pt>
                <c:pt idx="17">
                  <c:v>3.0659425000000001E-2</c:v>
                </c:pt>
                <c:pt idx="18">
                  <c:v>2.6951800000000001E-2</c:v>
                </c:pt>
                <c:pt idx="19">
                  <c:v>2.6965824999999999E-2</c:v>
                </c:pt>
                <c:pt idx="20">
                  <c:v>2.4654450000000001E-2</c:v>
                </c:pt>
                <c:pt idx="21">
                  <c:v>2.4693975E-2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F-4D42-9E24-619C6D832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MLI!$Q$10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MLI!$L$11:$L$32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MLI!$Q$11:$Q$32</c:f>
              <c:numCache>
                <c:formatCode>0.00</c:formatCode>
                <c:ptCount val="22"/>
                <c:pt idx="0">
                  <c:v>0.28304665000000001</c:v>
                </c:pt>
                <c:pt idx="1">
                  <c:v>0.22591824999999999</c:v>
                </c:pt>
                <c:pt idx="2">
                  <c:v>0.17525309999999999</c:v>
                </c:pt>
                <c:pt idx="3">
                  <c:v>0.150308575</c:v>
                </c:pt>
                <c:pt idx="4">
                  <c:v>0.15390619999999999</c:v>
                </c:pt>
                <c:pt idx="5">
                  <c:v>0.161204125</c:v>
                </c:pt>
                <c:pt idx="6">
                  <c:v>0.161572725</c:v>
                </c:pt>
                <c:pt idx="7">
                  <c:v>0.17231725000000001</c:v>
                </c:pt>
                <c:pt idx="8">
                  <c:v>0.17992904999999998</c:v>
                </c:pt>
                <c:pt idx="9">
                  <c:v>0.27391219999999999</c:v>
                </c:pt>
                <c:pt idx="10">
                  <c:v>0.33187334999999996</c:v>
                </c:pt>
                <c:pt idx="11">
                  <c:v>0.34425582499999996</c:v>
                </c:pt>
                <c:pt idx="12">
                  <c:v>0.30162462499999998</c:v>
                </c:pt>
                <c:pt idx="13">
                  <c:v>0.31734309999999999</c:v>
                </c:pt>
                <c:pt idx="14">
                  <c:v>0.37460929999999998</c:v>
                </c:pt>
                <c:pt idx="15">
                  <c:v>0.32769229999999999</c:v>
                </c:pt>
                <c:pt idx="16">
                  <c:v>0.31676185000000001</c:v>
                </c:pt>
                <c:pt idx="17">
                  <c:v>0.27650742500000003</c:v>
                </c:pt>
                <c:pt idx="18">
                  <c:v>0.27953412500000002</c:v>
                </c:pt>
                <c:pt idx="19">
                  <c:v>0.27918222500000001</c:v>
                </c:pt>
                <c:pt idx="20">
                  <c:v>0.2746149</c:v>
                </c:pt>
                <c:pt idx="21">
                  <c:v>0.27148949999999999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1F-4D42-9E24-619C6D832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.1616094632135496"/>
          <c:y val="1.9208053838787563E-2"/>
          <c:w val="0.19730710637153862"/>
          <c:h val="0.38077663640969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10386567436234316"/>
          <c:w val="0.95092140418474613"/>
          <c:h val="0.788734902936554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MDG!$M$10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MDG!$L$11:$L$32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MDG!$M$11:$M$32</c:f>
              <c:numCache>
                <c:formatCode>0.00</c:formatCode>
                <c:ptCount val="22"/>
                <c:pt idx="0">
                  <c:v>0.132769</c:v>
                </c:pt>
                <c:pt idx="1">
                  <c:v>0.13337647499999999</c:v>
                </c:pt>
                <c:pt idx="2">
                  <c:v>0.13394334999999999</c:v>
                </c:pt>
                <c:pt idx="3">
                  <c:v>0.1354812</c:v>
                </c:pt>
                <c:pt idx="4">
                  <c:v>0.13652990000000001</c:v>
                </c:pt>
                <c:pt idx="5">
                  <c:v>0.141157225</c:v>
                </c:pt>
                <c:pt idx="6">
                  <c:v>0.148671625</c:v>
                </c:pt>
                <c:pt idx="7">
                  <c:v>0.15843995</c:v>
                </c:pt>
                <c:pt idx="8">
                  <c:v>0.166336075</c:v>
                </c:pt>
                <c:pt idx="9">
                  <c:v>0.17403617499999999</c:v>
                </c:pt>
                <c:pt idx="10">
                  <c:v>0.18228492499999999</c:v>
                </c:pt>
                <c:pt idx="11">
                  <c:v>0.19105372500000001</c:v>
                </c:pt>
                <c:pt idx="12">
                  <c:v>0.19717042500000001</c:v>
                </c:pt>
                <c:pt idx="13">
                  <c:v>0.1998569</c:v>
                </c:pt>
                <c:pt idx="14">
                  <c:v>0.19978735</c:v>
                </c:pt>
                <c:pt idx="15">
                  <c:v>0.19837060000000001</c:v>
                </c:pt>
                <c:pt idx="16">
                  <c:v>0.19532730000000001</c:v>
                </c:pt>
                <c:pt idx="17">
                  <c:v>0.191673225</c:v>
                </c:pt>
                <c:pt idx="18">
                  <c:v>0.18671014999999999</c:v>
                </c:pt>
                <c:pt idx="19">
                  <c:v>0.18095919999999999</c:v>
                </c:pt>
                <c:pt idx="20">
                  <c:v>0.17491272499999999</c:v>
                </c:pt>
                <c:pt idx="21">
                  <c:v>0.17110785000000001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7E-41F0-9593-1FB9A1BC2BE8}"/>
            </c:ext>
          </c:extLst>
        </c:ser>
        <c:ser>
          <c:idx val="1"/>
          <c:order val="1"/>
          <c:tx>
            <c:strRef>
              <c:f>MDG!$N$10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MDG!$L$11:$L$32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MDG!$N$11:$N$32</c:f>
              <c:numCache>
                <c:formatCode>0.00</c:formatCode>
                <c:ptCount val="22"/>
                <c:pt idx="0">
                  <c:v>3.2743599999999998E-2</c:v>
                </c:pt>
                <c:pt idx="1">
                  <c:v>3.1644150000000003E-2</c:v>
                </c:pt>
                <c:pt idx="2">
                  <c:v>3.0608099999999999E-2</c:v>
                </c:pt>
                <c:pt idx="3">
                  <c:v>2.9672850000000001E-2</c:v>
                </c:pt>
                <c:pt idx="4">
                  <c:v>3.3668650000000001E-2</c:v>
                </c:pt>
                <c:pt idx="5">
                  <c:v>3.469655E-2</c:v>
                </c:pt>
                <c:pt idx="6">
                  <c:v>3.6350124999999997E-2</c:v>
                </c:pt>
                <c:pt idx="7">
                  <c:v>3.1164524999999998E-2</c:v>
                </c:pt>
                <c:pt idx="8">
                  <c:v>3.1163924999999999E-2</c:v>
                </c:pt>
                <c:pt idx="9">
                  <c:v>2.9630549999999999E-2</c:v>
                </c:pt>
                <c:pt idx="10">
                  <c:v>3.0074375E-2</c:v>
                </c:pt>
                <c:pt idx="11">
                  <c:v>2.9337974999999999E-2</c:v>
                </c:pt>
                <c:pt idx="12">
                  <c:v>3.0357249999999999E-2</c:v>
                </c:pt>
                <c:pt idx="13">
                  <c:v>3.3138099999999997E-2</c:v>
                </c:pt>
                <c:pt idx="14">
                  <c:v>3.3914275000000001E-2</c:v>
                </c:pt>
                <c:pt idx="15">
                  <c:v>3.7064550000000002E-2</c:v>
                </c:pt>
                <c:pt idx="16">
                  <c:v>4.0026474999999999E-2</c:v>
                </c:pt>
                <c:pt idx="17">
                  <c:v>4.4832450000000003E-2</c:v>
                </c:pt>
                <c:pt idx="18">
                  <c:v>4.6249575000000001E-2</c:v>
                </c:pt>
                <c:pt idx="19">
                  <c:v>4.3916425000000002E-2</c:v>
                </c:pt>
                <c:pt idx="20">
                  <c:v>4.1208750000000002E-2</c:v>
                </c:pt>
                <c:pt idx="21">
                  <c:v>3.9909124999999997E-2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7E-41F0-9593-1FB9A1BC2BE8}"/>
            </c:ext>
          </c:extLst>
        </c:ser>
        <c:ser>
          <c:idx val="2"/>
          <c:order val="2"/>
          <c:tx>
            <c:strRef>
              <c:f>MDG!$O$10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MDG!$L$11:$L$32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MDG!$O$11:$O$32</c:f>
              <c:numCache>
                <c:formatCode>0.00</c:formatCode>
                <c:ptCount val="22"/>
                <c:pt idx="0">
                  <c:v>3.9086824999999999E-2</c:v>
                </c:pt>
                <c:pt idx="1">
                  <c:v>3.9296825000000001E-2</c:v>
                </c:pt>
                <c:pt idx="2">
                  <c:v>3.4769225000000001E-2</c:v>
                </c:pt>
                <c:pt idx="3">
                  <c:v>3.2842375E-2</c:v>
                </c:pt>
                <c:pt idx="4">
                  <c:v>3.1802200000000003E-2</c:v>
                </c:pt>
                <c:pt idx="5">
                  <c:v>3.0407475E-2</c:v>
                </c:pt>
                <c:pt idx="6">
                  <c:v>3.1112625000000001E-2</c:v>
                </c:pt>
                <c:pt idx="7">
                  <c:v>3.2043950000000002E-2</c:v>
                </c:pt>
                <c:pt idx="8">
                  <c:v>3.30581E-2</c:v>
                </c:pt>
                <c:pt idx="9">
                  <c:v>3.5599625000000003E-2</c:v>
                </c:pt>
                <c:pt idx="10">
                  <c:v>3.3947575000000001E-2</c:v>
                </c:pt>
                <c:pt idx="11">
                  <c:v>3.3711075E-2</c:v>
                </c:pt>
                <c:pt idx="12">
                  <c:v>3.3807425000000002E-2</c:v>
                </c:pt>
                <c:pt idx="13">
                  <c:v>2.675785E-2</c:v>
                </c:pt>
                <c:pt idx="14">
                  <c:v>2.4348475000000001E-2</c:v>
                </c:pt>
                <c:pt idx="15">
                  <c:v>2.0410524999999999E-2</c:v>
                </c:pt>
                <c:pt idx="16">
                  <c:v>1.99451E-2</c:v>
                </c:pt>
                <c:pt idx="17">
                  <c:v>1.9463375000000002E-2</c:v>
                </c:pt>
                <c:pt idx="18">
                  <c:v>1.8338475E-2</c:v>
                </c:pt>
                <c:pt idx="19">
                  <c:v>2.0856824999999999E-2</c:v>
                </c:pt>
                <c:pt idx="20">
                  <c:v>2.0469049999999999E-2</c:v>
                </c:pt>
                <c:pt idx="21">
                  <c:v>1.6653825000000001E-2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7E-41F0-9593-1FB9A1BC2BE8}"/>
            </c:ext>
          </c:extLst>
        </c:ser>
        <c:ser>
          <c:idx val="3"/>
          <c:order val="3"/>
          <c:tx>
            <c:strRef>
              <c:f>MDG!$P$10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MDG!$L$11:$L$32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MDG!$P$11:$P$32</c:f>
              <c:numCache>
                <c:formatCode>0.00</c:formatCode>
                <c:ptCount val="22"/>
                <c:pt idx="0">
                  <c:v>8.2841100000000001E-2</c:v>
                </c:pt>
                <c:pt idx="1">
                  <c:v>8.1945925000000003E-2</c:v>
                </c:pt>
                <c:pt idx="2">
                  <c:v>7.8684025000000005E-2</c:v>
                </c:pt>
                <c:pt idx="3">
                  <c:v>8.0424549999999997E-2</c:v>
                </c:pt>
                <c:pt idx="4">
                  <c:v>7.8754249999999998E-2</c:v>
                </c:pt>
                <c:pt idx="5">
                  <c:v>8.1485650000000007E-2</c:v>
                </c:pt>
                <c:pt idx="6">
                  <c:v>8.2208799999999999E-2</c:v>
                </c:pt>
                <c:pt idx="7">
                  <c:v>8.1109525000000002E-2</c:v>
                </c:pt>
                <c:pt idx="8">
                  <c:v>8.5187125000000002E-2</c:v>
                </c:pt>
                <c:pt idx="9">
                  <c:v>8.3096125000000007E-2</c:v>
                </c:pt>
                <c:pt idx="10">
                  <c:v>8.4755999999999998E-2</c:v>
                </c:pt>
                <c:pt idx="11">
                  <c:v>8.4279925000000006E-2</c:v>
                </c:pt>
                <c:pt idx="12">
                  <c:v>8.5066000000000003E-2</c:v>
                </c:pt>
                <c:pt idx="13">
                  <c:v>9.1233825000000005E-2</c:v>
                </c:pt>
                <c:pt idx="14">
                  <c:v>9.5723674999999994E-2</c:v>
                </c:pt>
                <c:pt idx="15">
                  <c:v>9.7549874999999994E-2</c:v>
                </c:pt>
                <c:pt idx="16">
                  <c:v>0.10904425</c:v>
                </c:pt>
                <c:pt idx="17">
                  <c:v>0.1033168</c:v>
                </c:pt>
                <c:pt idx="18">
                  <c:v>9.8941224999999994E-2</c:v>
                </c:pt>
                <c:pt idx="19">
                  <c:v>9.6268574999999995E-2</c:v>
                </c:pt>
                <c:pt idx="20">
                  <c:v>9.1096399999999994E-2</c:v>
                </c:pt>
                <c:pt idx="21">
                  <c:v>9.4931175000000007E-2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7E-41F0-9593-1FB9A1BC2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MDG!$Q$10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MDG!$L$11:$L$32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MDG!$Q$11:$Q$32</c:f>
              <c:numCache>
                <c:formatCode>0.00</c:formatCode>
                <c:ptCount val="22"/>
                <c:pt idx="0">
                  <c:v>0.287440525</c:v>
                </c:pt>
                <c:pt idx="1">
                  <c:v>0.28626337499999999</c:v>
                </c:pt>
                <c:pt idx="2">
                  <c:v>0.27800469999999999</c:v>
                </c:pt>
                <c:pt idx="3">
                  <c:v>0.27842097500000001</c:v>
                </c:pt>
                <c:pt idx="4">
                  <c:v>0.28075499999999998</c:v>
                </c:pt>
                <c:pt idx="5">
                  <c:v>0.28774689999999997</c:v>
                </c:pt>
                <c:pt idx="6">
                  <c:v>0.29834317499999996</c:v>
                </c:pt>
                <c:pt idx="7">
                  <c:v>0.30275795</c:v>
                </c:pt>
                <c:pt idx="8">
                  <c:v>0.31574522500000002</c:v>
                </c:pt>
                <c:pt idx="9">
                  <c:v>0.32236247499999998</c:v>
                </c:pt>
                <c:pt idx="10">
                  <c:v>0.33106287499999998</c:v>
                </c:pt>
                <c:pt idx="11">
                  <c:v>0.33838270000000004</c:v>
                </c:pt>
                <c:pt idx="12">
                  <c:v>0.34640110000000002</c:v>
                </c:pt>
                <c:pt idx="13">
                  <c:v>0.35098667500000003</c:v>
                </c:pt>
                <c:pt idx="14">
                  <c:v>0.35377377500000001</c:v>
                </c:pt>
                <c:pt idx="15">
                  <c:v>0.35339555</c:v>
                </c:pt>
                <c:pt idx="16">
                  <c:v>0.36434312500000005</c:v>
                </c:pt>
                <c:pt idx="17">
                  <c:v>0.35928584999999996</c:v>
                </c:pt>
                <c:pt idx="18">
                  <c:v>0.35023942500000005</c:v>
                </c:pt>
                <c:pt idx="19">
                  <c:v>0.34200102499999996</c:v>
                </c:pt>
                <c:pt idx="20">
                  <c:v>0.32768692499999996</c:v>
                </c:pt>
                <c:pt idx="21">
                  <c:v>0.32260197499999999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7E-41F0-9593-1FB9A1BC2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3.3688412182052464E-2"/>
          <c:y val="1.9208053838787563E-2"/>
          <c:w val="0.49277082283183293"/>
          <c:h val="0.11607709596750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MDG!$Y$39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MDG!$X$40:$X$221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MDG!$Y$40:$Y$221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B8-47A2-9BBD-199897825EE9}"/>
            </c:ext>
          </c:extLst>
        </c:ser>
        <c:ser>
          <c:idx val="1"/>
          <c:order val="1"/>
          <c:tx>
            <c:strRef>
              <c:f>MDG!$Z$39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DB8-47A2-9BBD-199897825EE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B8-47A2-9BBD-199897825EE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B8-47A2-9BBD-199897825EE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B8-47A2-9BBD-199897825EE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B8-47A2-9BBD-199897825EE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B8-47A2-9BBD-199897825EE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B8-47A2-9BBD-199897825EE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B8-47A2-9BBD-199897825EE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B8-47A2-9BBD-199897825EE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B8-47A2-9BBD-199897825EE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B8-47A2-9BBD-199897825EE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DB8-47A2-9BBD-199897825EE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DB8-47A2-9BBD-199897825EE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DB8-47A2-9BBD-199897825EE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DB8-47A2-9BBD-199897825EE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DB8-47A2-9BBD-199897825EE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DB8-47A2-9BBD-199897825EE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DB8-47A2-9BBD-199897825EE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DB8-47A2-9BBD-199897825EE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DB8-47A2-9BBD-199897825EE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DB8-47A2-9BBD-199897825EE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DB8-47A2-9BBD-199897825EE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DB8-47A2-9BBD-199897825EE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DB8-47A2-9BBD-199897825EE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DB8-47A2-9BBD-199897825EE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5DB8-47A2-9BBD-199897825EE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DB8-47A2-9BBD-199897825EE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5DB8-47A2-9BBD-199897825EE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DB8-47A2-9BBD-199897825EE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DB8-47A2-9BBD-199897825EE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DB8-47A2-9BBD-199897825EE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DB8-47A2-9BBD-199897825EE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DB8-47A2-9BBD-199897825EE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DB8-47A2-9BBD-199897825EE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DB8-47A2-9BBD-199897825EE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DB8-47A2-9BBD-199897825EE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5DB8-47A2-9BBD-199897825EE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DB8-47A2-9BBD-199897825EE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5DB8-47A2-9BBD-199897825EE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5DB8-47A2-9BBD-199897825EE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DB8-47A2-9BBD-199897825EE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DB8-47A2-9BBD-199897825EE9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DB8-47A2-9BBD-199897825EE9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DB8-47A2-9BBD-199897825EE9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DB8-47A2-9BBD-199897825EE9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DB8-47A2-9BBD-199897825EE9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DB8-47A2-9BBD-199897825EE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DB8-47A2-9BBD-199897825EE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DB8-47A2-9BBD-199897825EE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DB8-47A2-9BBD-199897825EE9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DB8-47A2-9BBD-199897825EE9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DB8-47A2-9BBD-199897825EE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DB8-47A2-9BBD-199897825EE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DB8-47A2-9BBD-199897825EE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DB8-47A2-9BBD-199897825EE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5DB8-47A2-9BBD-199897825EE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DB8-47A2-9BBD-199897825EE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DB8-47A2-9BBD-199897825EE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DB8-47A2-9BBD-199897825EE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DB8-47A2-9BBD-199897825EE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DB8-47A2-9BBD-199897825EE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DB8-47A2-9BBD-199897825EE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DB8-47A2-9BBD-199897825EE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DB8-47A2-9BBD-199897825EE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DB8-47A2-9BBD-199897825EE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DB8-47A2-9BBD-199897825EE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DB8-47A2-9BBD-199897825EE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5DB8-47A2-9BBD-199897825EE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DB8-47A2-9BBD-199897825EE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DB8-47A2-9BBD-199897825EE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DB8-47A2-9BBD-199897825EE9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DB8-47A2-9BBD-199897825EE9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DB8-47A2-9BBD-199897825EE9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DB8-47A2-9BBD-199897825EE9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DB8-47A2-9BBD-199897825EE9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DB8-47A2-9BBD-199897825EE9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DB8-47A2-9BBD-199897825EE9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DB8-47A2-9BBD-199897825EE9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DB8-47A2-9BBD-199897825EE9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DB8-47A2-9BBD-199897825EE9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DB8-47A2-9BBD-199897825EE9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DB8-47A2-9BBD-199897825EE9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DB8-47A2-9BBD-199897825EE9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DB8-47A2-9BBD-199897825EE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DB8-47A2-9BBD-199897825EE9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DB8-47A2-9BBD-199897825EE9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DB8-47A2-9BBD-199897825EE9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DB8-47A2-9BBD-199897825EE9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DB8-47A2-9BBD-199897825EE9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DB8-47A2-9BBD-199897825EE9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DB8-47A2-9BBD-199897825EE9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DB8-47A2-9BBD-199897825EE9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DB8-47A2-9BBD-199897825EE9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DB8-47A2-9BBD-199897825EE9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DB8-47A2-9BBD-199897825EE9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DB8-47A2-9BBD-199897825EE9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DB8-47A2-9BBD-199897825EE9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5DB8-47A2-9BBD-199897825EE9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DB8-47A2-9BBD-199897825EE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5DB8-47A2-9BBD-199897825EE9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5DB8-47A2-9BBD-199897825EE9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3CCDC03D-EE2E-448A-AFA0-0762A1ACBE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DB8-47A2-9BBD-199897825EE9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5DB8-47A2-9BBD-199897825EE9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5DB8-47A2-9BBD-199897825EE9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5DB8-47A2-9BBD-199897825EE9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5DB8-47A2-9BBD-199897825EE9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5DB8-47A2-9BBD-199897825EE9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5DB8-47A2-9BBD-199897825EE9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5DB8-47A2-9BBD-199897825EE9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5DB8-47A2-9BBD-199897825EE9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5DB8-47A2-9BBD-199897825EE9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5DB8-47A2-9BBD-199897825EE9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5DB8-47A2-9BBD-199897825EE9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5DB8-47A2-9BBD-199897825EE9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5DB8-47A2-9BBD-199897825EE9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5DB8-47A2-9BBD-199897825EE9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5DB8-47A2-9BBD-199897825EE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5DB8-47A2-9BBD-199897825EE9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5DB8-47A2-9BBD-199897825EE9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5DB8-47A2-9BBD-199897825EE9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5DB8-47A2-9BBD-199897825EE9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5DB8-47A2-9BBD-199897825EE9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5DB8-47A2-9BBD-199897825EE9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5DB8-47A2-9BBD-199897825EE9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5DB8-47A2-9BBD-199897825EE9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5DB8-47A2-9BBD-199897825EE9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5DB8-47A2-9BBD-199897825EE9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5DB8-47A2-9BBD-199897825EE9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5DB8-47A2-9BBD-199897825EE9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5DB8-47A2-9BBD-199897825EE9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5DB8-47A2-9BBD-199897825EE9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5DB8-47A2-9BBD-199897825EE9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5DB8-47A2-9BBD-199897825EE9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5DB8-47A2-9BBD-199897825EE9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5DB8-47A2-9BBD-199897825EE9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5DB8-47A2-9BBD-199897825EE9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5DB8-47A2-9BBD-199897825EE9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5DB8-47A2-9BBD-199897825EE9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5DB8-47A2-9BBD-199897825EE9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5DB8-47A2-9BBD-199897825EE9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5DB8-47A2-9BBD-199897825EE9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5DB8-47A2-9BBD-199897825EE9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5DB8-47A2-9BBD-199897825EE9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5DB8-47A2-9BBD-199897825EE9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5DB8-47A2-9BBD-199897825EE9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5DB8-47A2-9BBD-199897825EE9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5DB8-47A2-9BBD-199897825EE9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5DB8-47A2-9BBD-199897825EE9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5DB8-47A2-9BBD-199897825EE9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5DB8-47A2-9BBD-199897825EE9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5DB8-47A2-9BBD-199897825EE9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5DB8-47A2-9BBD-199897825EE9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5DB8-47A2-9BBD-199897825EE9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5DB8-47A2-9BBD-199897825EE9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5DB8-47A2-9BBD-199897825EE9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5DB8-47A2-9BBD-199897825EE9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5DB8-47A2-9BBD-199897825EE9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5DB8-47A2-9BBD-199897825EE9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5DB8-47A2-9BBD-199897825EE9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5DB8-47A2-9BBD-199897825EE9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5DB8-47A2-9BBD-199897825EE9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5DB8-47A2-9BBD-199897825EE9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5DB8-47A2-9BBD-199897825EE9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5DB8-47A2-9BBD-199897825EE9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5DB8-47A2-9BBD-199897825EE9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5DB8-47A2-9BBD-199897825EE9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5DB8-47A2-9BBD-199897825EE9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5DB8-47A2-9BBD-199897825EE9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5DB8-47A2-9BBD-199897825EE9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5DB8-47A2-9BBD-199897825EE9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5DB8-47A2-9BBD-199897825EE9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5DB8-47A2-9BBD-199897825EE9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5DB8-47A2-9BBD-199897825EE9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5DB8-47A2-9BBD-199897825EE9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5DB8-47A2-9BBD-199897825EE9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5DB8-47A2-9BBD-199897825EE9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5DB8-47A2-9BBD-199897825EE9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5DB8-47A2-9BBD-199897825EE9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5DB8-47A2-9BBD-199897825EE9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5DB8-47A2-9BBD-199897825EE9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5DB8-47A2-9BBD-199897825EE9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5DB8-47A2-9BBD-199897825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MDG!$X$40:$X$221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MDG!$Z$40:$Z$221</c:f>
              <c:numCache>
                <c:formatCode>General</c:formatCode>
                <c:ptCount val="182"/>
                <c:pt idx="101" formatCode="0.00">
                  <c:v>0.32260197499999999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MDG!$W$40:$W$221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5DB8-47A2-9BBD-199897825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F3-4B6A-BEC7-C99BD49E27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F3-4B6A-BEC7-C99BD49E27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F3-4B6A-BEC7-C99BD49E277A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F3-4B6A-BEC7-C99BD49E277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BF3-4B6A-BEC7-C99BD49E277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BF3-4B6A-BEC7-C99BD49E277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BF3-4B6A-BEC7-C99BD49E277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BF3-4B6A-BEC7-C99BD49E277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BF3-4B6A-BEC7-C99BD49E277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BF3-4B6A-BEC7-C99BD49E277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BF3-4B6A-BEC7-C99BD49E277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BF3-4B6A-BEC7-C99BD49E27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MDG!$M$35:$R$35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MDG!$M$36:$R$36</c:f>
              <c:numCache>
                <c:formatCode>General</c:formatCode>
                <c:ptCount val="6"/>
                <c:pt idx="0">
                  <c:v>105</c:v>
                </c:pt>
                <c:pt idx="1">
                  <c:v>149</c:v>
                </c:pt>
                <c:pt idx="2">
                  <c:v>180</c:v>
                </c:pt>
                <c:pt idx="3">
                  <c:v>150</c:v>
                </c:pt>
                <c:pt idx="4">
                  <c:v>168</c:v>
                </c:pt>
                <c:pt idx="5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F3-4B6A-BEC7-C99BD49E2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MWI!$M$10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MWI!$L$11:$L$32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MWI!$M$11:$M$32</c:f>
              <c:numCache>
                <c:formatCode>0.00</c:formatCode>
                <c:ptCount val="22"/>
                <c:pt idx="0">
                  <c:v>8.4563550000000001E-2</c:v>
                </c:pt>
                <c:pt idx="1">
                  <c:v>0.100343775</c:v>
                </c:pt>
                <c:pt idx="2">
                  <c:v>0.1103745</c:v>
                </c:pt>
                <c:pt idx="3">
                  <c:v>0.110639375</c:v>
                </c:pt>
                <c:pt idx="4">
                  <c:v>0.102636625</c:v>
                </c:pt>
                <c:pt idx="5">
                  <c:v>9.6289100000000002E-2</c:v>
                </c:pt>
                <c:pt idx="6">
                  <c:v>9.5276225000000006E-2</c:v>
                </c:pt>
                <c:pt idx="7">
                  <c:v>0.105937475</c:v>
                </c:pt>
                <c:pt idx="8">
                  <c:v>0.1238604</c:v>
                </c:pt>
                <c:pt idx="9">
                  <c:v>0.1455775</c:v>
                </c:pt>
                <c:pt idx="10">
                  <c:v>0.15626295000000001</c:v>
                </c:pt>
                <c:pt idx="11">
                  <c:v>0.16300462499999999</c:v>
                </c:pt>
                <c:pt idx="12">
                  <c:v>0.16552205</c:v>
                </c:pt>
                <c:pt idx="13">
                  <c:v>0.17327124999999999</c:v>
                </c:pt>
                <c:pt idx="14">
                  <c:v>0.18032814999999999</c:v>
                </c:pt>
                <c:pt idx="15">
                  <c:v>0.18479994999999999</c:v>
                </c:pt>
                <c:pt idx="16">
                  <c:v>0.18439805000000001</c:v>
                </c:pt>
                <c:pt idx="17">
                  <c:v>0.18206369999999999</c:v>
                </c:pt>
                <c:pt idx="18">
                  <c:v>0.18216665000000001</c:v>
                </c:pt>
                <c:pt idx="19">
                  <c:v>0.18833677500000001</c:v>
                </c:pt>
                <c:pt idx="20">
                  <c:v>0.19689100000000001</c:v>
                </c:pt>
                <c:pt idx="21">
                  <c:v>0.20817627499999999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6-45DF-A1D0-516E3C9CA0B5}"/>
            </c:ext>
          </c:extLst>
        </c:ser>
        <c:ser>
          <c:idx val="1"/>
          <c:order val="1"/>
          <c:tx>
            <c:strRef>
              <c:f>MWI!$N$10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MWI!$L$11:$L$32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MWI!$N$11:$N$32</c:f>
              <c:numCache>
                <c:formatCode>0.00</c:formatCode>
                <c:ptCount val="22"/>
                <c:pt idx="0">
                  <c:v>4.2412600000000002E-2</c:v>
                </c:pt>
                <c:pt idx="1">
                  <c:v>5.4468824999999998E-2</c:v>
                </c:pt>
                <c:pt idx="2">
                  <c:v>6.9326349999999995E-2</c:v>
                </c:pt>
                <c:pt idx="3">
                  <c:v>7.2966475000000003E-2</c:v>
                </c:pt>
                <c:pt idx="4">
                  <c:v>6.2080299999999998E-2</c:v>
                </c:pt>
                <c:pt idx="5">
                  <c:v>5.5108650000000002E-2</c:v>
                </c:pt>
                <c:pt idx="6">
                  <c:v>5.6070675E-2</c:v>
                </c:pt>
                <c:pt idx="7">
                  <c:v>6.7833550000000006E-2</c:v>
                </c:pt>
                <c:pt idx="8">
                  <c:v>7.4922749999999996E-2</c:v>
                </c:pt>
                <c:pt idx="9">
                  <c:v>7.4930074999999999E-2</c:v>
                </c:pt>
                <c:pt idx="10">
                  <c:v>6.8089800000000006E-2</c:v>
                </c:pt>
                <c:pt idx="11">
                  <c:v>6.5805199999999994E-2</c:v>
                </c:pt>
                <c:pt idx="12">
                  <c:v>6.3986950000000001E-2</c:v>
                </c:pt>
                <c:pt idx="13">
                  <c:v>6.5031649999999996E-2</c:v>
                </c:pt>
                <c:pt idx="14">
                  <c:v>7.8568025E-2</c:v>
                </c:pt>
                <c:pt idx="15">
                  <c:v>8.9790924999999994E-2</c:v>
                </c:pt>
                <c:pt idx="16">
                  <c:v>0.10083535</c:v>
                </c:pt>
                <c:pt idx="17">
                  <c:v>0.103110175</c:v>
                </c:pt>
                <c:pt idx="18">
                  <c:v>0.10726755</c:v>
                </c:pt>
                <c:pt idx="19">
                  <c:v>0.10807925</c:v>
                </c:pt>
                <c:pt idx="20">
                  <c:v>0.108155925</c:v>
                </c:pt>
                <c:pt idx="21">
                  <c:v>0.107740025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6-45DF-A1D0-516E3C9CA0B5}"/>
            </c:ext>
          </c:extLst>
        </c:ser>
        <c:ser>
          <c:idx val="2"/>
          <c:order val="2"/>
          <c:tx>
            <c:strRef>
              <c:f>MWI!$O$10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MWI!$L$11:$L$32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MWI!$O$11:$O$32</c:f>
              <c:numCache>
                <c:formatCode>0.00</c:formatCode>
                <c:ptCount val="22"/>
                <c:pt idx="0">
                  <c:v>3.0651749999999998E-2</c:v>
                </c:pt>
                <c:pt idx="1">
                  <c:v>2.5259475E-2</c:v>
                </c:pt>
                <c:pt idx="2">
                  <c:v>2.5656399999999999E-2</c:v>
                </c:pt>
                <c:pt idx="3">
                  <c:v>2.6955699999999999E-2</c:v>
                </c:pt>
                <c:pt idx="4">
                  <c:v>2.75258E-2</c:v>
                </c:pt>
                <c:pt idx="5">
                  <c:v>2.1332275000000001E-2</c:v>
                </c:pt>
                <c:pt idx="6">
                  <c:v>2.13945E-2</c:v>
                </c:pt>
                <c:pt idx="7">
                  <c:v>2.8122850000000001E-2</c:v>
                </c:pt>
                <c:pt idx="8">
                  <c:v>3.0262299999999999E-2</c:v>
                </c:pt>
                <c:pt idx="9">
                  <c:v>3.2817600000000002E-2</c:v>
                </c:pt>
                <c:pt idx="10">
                  <c:v>3.7006850000000001E-2</c:v>
                </c:pt>
                <c:pt idx="11">
                  <c:v>4.0823900000000003E-2</c:v>
                </c:pt>
                <c:pt idx="12">
                  <c:v>4.2092875000000002E-2</c:v>
                </c:pt>
                <c:pt idx="13">
                  <c:v>4.6643925000000003E-2</c:v>
                </c:pt>
                <c:pt idx="14">
                  <c:v>5.1062200000000002E-2</c:v>
                </c:pt>
                <c:pt idx="15">
                  <c:v>5.0952850000000001E-2</c:v>
                </c:pt>
                <c:pt idx="16">
                  <c:v>5.1429025000000003E-2</c:v>
                </c:pt>
                <c:pt idx="17">
                  <c:v>5.5684175000000002E-2</c:v>
                </c:pt>
                <c:pt idx="18">
                  <c:v>5.3872974999999997E-2</c:v>
                </c:pt>
                <c:pt idx="19">
                  <c:v>5.5289449999999997E-2</c:v>
                </c:pt>
                <c:pt idx="20">
                  <c:v>5.5666174999999998E-2</c:v>
                </c:pt>
                <c:pt idx="21">
                  <c:v>5.5958000000000001E-2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6-45DF-A1D0-516E3C9CA0B5}"/>
            </c:ext>
          </c:extLst>
        </c:ser>
        <c:ser>
          <c:idx val="3"/>
          <c:order val="3"/>
          <c:tx>
            <c:strRef>
              <c:f>MWI!$P$10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MWI!$L$11:$L$32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MWI!$P$11:$P$32</c:f>
              <c:numCache>
                <c:formatCode>0.00</c:formatCode>
                <c:ptCount val="22"/>
                <c:pt idx="0">
                  <c:v>7.1550125000000006E-2</c:v>
                </c:pt>
                <c:pt idx="1">
                  <c:v>7.2575175000000006E-2</c:v>
                </c:pt>
                <c:pt idx="2">
                  <c:v>7.5497350000000005E-2</c:v>
                </c:pt>
                <c:pt idx="3">
                  <c:v>7.4855599999999994E-2</c:v>
                </c:pt>
                <c:pt idx="4">
                  <c:v>7.8494649999999999E-2</c:v>
                </c:pt>
                <c:pt idx="5">
                  <c:v>9.4034024999999993E-2</c:v>
                </c:pt>
                <c:pt idx="6">
                  <c:v>8.8051500000000005E-2</c:v>
                </c:pt>
                <c:pt idx="7">
                  <c:v>8.6923849999999997E-2</c:v>
                </c:pt>
                <c:pt idx="8">
                  <c:v>9.8977300000000004E-2</c:v>
                </c:pt>
                <c:pt idx="9">
                  <c:v>0.10932500000000001</c:v>
                </c:pt>
                <c:pt idx="10">
                  <c:v>0.113740725</c:v>
                </c:pt>
                <c:pt idx="11">
                  <c:v>0.10932875</c:v>
                </c:pt>
                <c:pt idx="12">
                  <c:v>0.113806675</c:v>
                </c:pt>
                <c:pt idx="13">
                  <c:v>0.118615525</c:v>
                </c:pt>
                <c:pt idx="14">
                  <c:v>0.118855375</c:v>
                </c:pt>
                <c:pt idx="15">
                  <c:v>0.12441935</c:v>
                </c:pt>
                <c:pt idx="16">
                  <c:v>0.13181342500000001</c:v>
                </c:pt>
                <c:pt idx="17">
                  <c:v>0.13394044999999999</c:v>
                </c:pt>
                <c:pt idx="18">
                  <c:v>0.13725404999999999</c:v>
                </c:pt>
                <c:pt idx="19">
                  <c:v>0.13538785</c:v>
                </c:pt>
                <c:pt idx="20">
                  <c:v>0.13879549999999999</c:v>
                </c:pt>
                <c:pt idx="21">
                  <c:v>0.13558582499999999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6-45DF-A1D0-516E3C9CA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MWI!$Q$10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MWI!$L$11:$L$32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MWI!$Q$11:$Q$32</c:f>
              <c:numCache>
                <c:formatCode>0.00</c:formatCode>
                <c:ptCount val="22"/>
                <c:pt idx="0">
                  <c:v>0.22917802500000001</c:v>
                </c:pt>
                <c:pt idx="1">
                  <c:v>0.25264724999999999</c:v>
                </c:pt>
                <c:pt idx="2">
                  <c:v>0.28085460000000001</c:v>
                </c:pt>
                <c:pt idx="3">
                  <c:v>0.28541715000000001</c:v>
                </c:pt>
                <c:pt idx="4">
                  <c:v>0.27073737499999995</c:v>
                </c:pt>
                <c:pt idx="5">
                  <c:v>0.26676405000000003</c:v>
                </c:pt>
                <c:pt idx="6">
                  <c:v>0.26079289999999999</c:v>
                </c:pt>
                <c:pt idx="7">
                  <c:v>0.28881772500000003</c:v>
                </c:pt>
                <c:pt idx="8">
                  <c:v>0.32802274999999997</c:v>
                </c:pt>
                <c:pt idx="9">
                  <c:v>0.36265017500000002</c:v>
                </c:pt>
                <c:pt idx="10">
                  <c:v>0.37510032500000001</c:v>
                </c:pt>
                <c:pt idx="11">
                  <c:v>0.37896247500000002</c:v>
                </c:pt>
                <c:pt idx="12">
                  <c:v>0.38540854999999996</c:v>
                </c:pt>
                <c:pt idx="13">
                  <c:v>0.40356235000000001</c:v>
                </c:pt>
                <c:pt idx="14">
                  <c:v>0.42881374999999999</c:v>
                </c:pt>
                <c:pt idx="15">
                  <c:v>0.44996307499999999</c:v>
                </c:pt>
                <c:pt idx="16">
                  <c:v>0.46847585000000003</c:v>
                </c:pt>
                <c:pt idx="17">
                  <c:v>0.47479850000000001</c:v>
                </c:pt>
                <c:pt idx="18">
                  <c:v>0.48056122499999998</c:v>
                </c:pt>
                <c:pt idx="19">
                  <c:v>0.48709332500000002</c:v>
                </c:pt>
                <c:pt idx="20">
                  <c:v>0.49950859999999997</c:v>
                </c:pt>
                <c:pt idx="21">
                  <c:v>0.50746012499999993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36-45DF-A1D0-516E3C9CA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"/>
          <c:y val="4.3271648424440881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Norm!$AB$10</c:f>
              <c:strCache>
                <c:ptCount val="1"/>
                <c:pt idx="0">
                  <c:v>Truncated indicator values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4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Norm!$AA$11:$AA$192</c:f>
              <c:numCache>
                <c:formatCode>0.00</c:formatCode>
                <c:ptCount val="182"/>
                <c:pt idx="0">
                  <c:v>0.349578</c:v>
                </c:pt>
                <c:pt idx="1">
                  <c:v>0.3368159</c:v>
                </c:pt>
                <c:pt idx="2">
                  <c:v>0.93727870000000002</c:v>
                </c:pt>
                <c:pt idx="3">
                  <c:v>1</c:v>
                </c:pt>
                <c:pt idx="4">
                  <c:v>0.73886209999999997</c:v>
                </c:pt>
                <c:pt idx="5">
                  <c:v>0.74683180000000005</c:v>
                </c:pt>
                <c:pt idx="6">
                  <c:v>0.26755020000000002</c:v>
                </c:pt>
                <c:pt idx="7">
                  <c:v>1</c:v>
                </c:pt>
                <c:pt idx="8">
                  <c:v>0.56536500000000001</c:v>
                </c:pt>
                <c:pt idx="9">
                  <c:v>0.74351909999999999</c:v>
                </c:pt>
                <c:pt idx="10">
                  <c:v>1</c:v>
                </c:pt>
                <c:pt idx="11">
                  <c:v>0.58302520000000002</c:v>
                </c:pt>
                <c:pt idx="12">
                  <c:v>0.15059410000000001</c:v>
                </c:pt>
                <c:pt idx="13">
                  <c:v>1</c:v>
                </c:pt>
                <c:pt idx="14">
                  <c:v>0.79571639999999999</c:v>
                </c:pt>
                <c:pt idx="15">
                  <c:v>1</c:v>
                </c:pt>
                <c:pt idx="16">
                  <c:v>0.6752203</c:v>
                </c:pt>
                <c:pt idx="17">
                  <c:v>0.81273600000000001</c:v>
                </c:pt>
                <c:pt idx="18">
                  <c:v>0.79349099999999995</c:v>
                </c:pt>
                <c:pt idx="19">
                  <c:v>0.58032360000000005</c:v>
                </c:pt>
                <c:pt idx="20">
                  <c:v>0.51122190000000001</c:v>
                </c:pt>
                <c:pt idx="21">
                  <c:v>0.78692090000000003</c:v>
                </c:pt>
                <c:pt idx="22">
                  <c:v>1</c:v>
                </c:pt>
                <c:pt idx="23">
                  <c:v>0.4668504</c:v>
                </c:pt>
                <c:pt idx="24">
                  <c:v>0.86825319999999995</c:v>
                </c:pt>
                <c:pt idx="25">
                  <c:v>0.2037736</c:v>
                </c:pt>
                <c:pt idx="26">
                  <c:v>0.3586935</c:v>
                </c:pt>
                <c:pt idx="27">
                  <c:v>0.59471830000000003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0.68654309999999996</c:v>
                </c:pt>
                <c:pt idx="32">
                  <c:v>0.9301779</c:v>
                </c:pt>
                <c:pt idx="33">
                  <c:v>0.53936539999999999</c:v>
                </c:pt>
                <c:pt idx="34">
                  <c:v>0.90893139999999994</c:v>
                </c:pt>
                <c:pt idx="35">
                  <c:v>1</c:v>
                </c:pt>
                <c:pt idx="36">
                  <c:v>0.66486690000000004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0.78988860000000005</c:v>
                </c:pt>
                <c:pt idx="41">
                  <c:v>0.88822219999999996</c:v>
                </c:pt>
                <c:pt idx="42">
                  <c:v>1</c:v>
                </c:pt>
                <c:pt idx="43">
                  <c:v>0.19105230000000001</c:v>
                </c:pt>
                <c:pt idx="44">
                  <c:v>1</c:v>
                </c:pt>
                <c:pt idx="45">
                  <c:v>1</c:v>
                </c:pt>
                <c:pt idx="46">
                  <c:v>0.45407999999999998</c:v>
                </c:pt>
                <c:pt idx="47">
                  <c:v>0.89966889999999999</c:v>
                </c:pt>
                <c:pt idx="48">
                  <c:v>1</c:v>
                </c:pt>
                <c:pt idx="49">
                  <c:v>6.30999E-2</c:v>
                </c:pt>
                <c:pt idx="50">
                  <c:v>0.57792350000000003</c:v>
                </c:pt>
                <c:pt idx="51">
                  <c:v>0.57050909999999999</c:v>
                </c:pt>
                <c:pt idx="52">
                  <c:v>0.52621300000000004</c:v>
                </c:pt>
                <c:pt idx="53">
                  <c:v>0.54913290000000003</c:v>
                </c:pt>
                <c:pt idx="54">
                  <c:v>1</c:v>
                </c:pt>
                <c:pt idx="55">
                  <c:v>1</c:v>
                </c:pt>
                <c:pt idx="56">
                  <c:v>0.94008369999999997</c:v>
                </c:pt>
                <c:pt idx="57">
                  <c:v>1</c:v>
                </c:pt>
                <c:pt idx="58">
                  <c:v>0.4958804</c:v>
                </c:pt>
                <c:pt idx="59">
                  <c:v>1</c:v>
                </c:pt>
                <c:pt idx="60">
                  <c:v>0.37976219999999999</c:v>
                </c:pt>
                <c:pt idx="61">
                  <c:v>8.2135399999999997E-2</c:v>
                </c:pt>
                <c:pt idx="62">
                  <c:v>0.39155180000000001</c:v>
                </c:pt>
                <c:pt idx="63">
                  <c:v>0.61399999999999999</c:v>
                </c:pt>
                <c:pt idx="64">
                  <c:v>0.67416750000000003</c:v>
                </c:pt>
                <c:pt idx="65">
                  <c:v>0.41257909999999998</c:v>
                </c:pt>
                <c:pt idx="66">
                  <c:v>1</c:v>
                </c:pt>
                <c:pt idx="67">
                  <c:v>1</c:v>
                </c:pt>
                <c:pt idx="68">
                  <c:v>0.3088747</c:v>
                </c:pt>
                <c:pt idx="69">
                  <c:v>0.98401919999999998</c:v>
                </c:pt>
                <c:pt idx="70">
                  <c:v>0.35377789999999998</c:v>
                </c:pt>
                <c:pt idx="71">
                  <c:v>0.89651959999999997</c:v>
                </c:pt>
                <c:pt idx="72">
                  <c:v>1</c:v>
                </c:pt>
                <c:pt idx="73">
                  <c:v>0.76527469999999997</c:v>
                </c:pt>
                <c:pt idx="74">
                  <c:v>1</c:v>
                </c:pt>
                <c:pt idx="75">
                  <c:v>0.32861119999999999</c:v>
                </c:pt>
                <c:pt idx="76">
                  <c:v>0.41039740000000002</c:v>
                </c:pt>
                <c:pt idx="77">
                  <c:v>0.86007690000000003</c:v>
                </c:pt>
                <c:pt idx="78">
                  <c:v>1</c:v>
                </c:pt>
                <c:pt idx="79">
                  <c:v>0.88464830000000005</c:v>
                </c:pt>
                <c:pt idx="80">
                  <c:v>1</c:v>
                </c:pt>
                <c:pt idx="81">
                  <c:v>0.60062459999999995</c:v>
                </c:pt>
                <c:pt idx="82">
                  <c:v>1</c:v>
                </c:pt>
                <c:pt idx="83">
                  <c:v>0.18992000000000001</c:v>
                </c:pt>
                <c:pt idx="84">
                  <c:v>0.34402480000000002</c:v>
                </c:pt>
                <c:pt idx="85">
                  <c:v>0.72082009999999996</c:v>
                </c:pt>
                <c:pt idx="86">
                  <c:v>0.88642069999999995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0.41475030000000002</c:v>
                </c:pt>
                <c:pt idx="92">
                  <c:v>0.21056810000000001</c:v>
                </c:pt>
                <c:pt idx="93">
                  <c:v>1</c:v>
                </c:pt>
                <c:pt idx="94">
                  <c:v>1</c:v>
                </c:pt>
                <c:pt idx="95">
                  <c:v>0.29750169999999998</c:v>
                </c:pt>
                <c:pt idx="96">
                  <c:v>0.61001689999999997</c:v>
                </c:pt>
                <c:pt idx="97">
                  <c:v>0.90778239999999999</c:v>
                </c:pt>
                <c:pt idx="98">
                  <c:v>0.64248910000000004</c:v>
                </c:pt>
                <c:pt idx="99">
                  <c:v>0.27435769999999998</c:v>
                </c:pt>
                <c:pt idx="100">
                  <c:v>0.48583270000000001</c:v>
                </c:pt>
                <c:pt idx="101">
                  <c:v>0.68443140000000002</c:v>
                </c:pt>
                <c:pt idx="102">
                  <c:v>0.29610809999999999</c:v>
                </c:pt>
                <c:pt idx="103">
                  <c:v>0.54073780000000005</c:v>
                </c:pt>
                <c:pt idx="104">
                  <c:v>0.63716689999999998</c:v>
                </c:pt>
                <c:pt idx="105">
                  <c:v>0.2984889</c:v>
                </c:pt>
                <c:pt idx="106">
                  <c:v>1</c:v>
                </c:pt>
                <c:pt idx="107">
                  <c:v>0.93918950000000001</c:v>
                </c:pt>
                <c:pt idx="108">
                  <c:v>1</c:v>
                </c:pt>
                <c:pt idx="109">
                  <c:v>0.23865459999999999</c:v>
                </c:pt>
                <c:pt idx="110">
                  <c:v>0.26014169999999998</c:v>
                </c:pt>
                <c:pt idx="111">
                  <c:v>0.31658069999999999</c:v>
                </c:pt>
                <c:pt idx="112">
                  <c:v>1</c:v>
                </c:pt>
                <c:pt idx="113">
                  <c:v>0.83270509999999998</c:v>
                </c:pt>
                <c:pt idx="114">
                  <c:v>0.94256410000000002</c:v>
                </c:pt>
                <c:pt idx="115">
                  <c:v>0.32835500000000001</c:v>
                </c:pt>
                <c:pt idx="116">
                  <c:v>0.46703410000000001</c:v>
                </c:pt>
                <c:pt idx="117">
                  <c:v>5.9053599999999998E-2</c:v>
                </c:pt>
                <c:pt idx="118">
                  <c:v>0.5907502</c:v>
                </c:pt>
                <c:pt idx="119">
                  <c:v>0.64635520000000002</c:v>
                </c:pt>
                <c:pt idx="120">
                  <c:v>1</c:v>
                </c:pt>
                <c:pt idx="121">
                  <c:v>0.71289150000000001</c:v>
                </c:pt>
                <c:pt idx="122">
                  <c:v>0.71760539999999995</c:v>
                </c:pt>
                <c:pt idx="123">
                  <c:v>1</c:v>
                </c:pt>
                <c:pt idx="124">
                  <c:v>1</c:v>
                </c:pt>
                <c:pt idx="125">
                  <c:v>0.59328919999999996</c:v>
                </c:pt>
                <c:pt idx="126">
                  <c:v>0.91765540000000001</c:v>
                </c:pt>
                <c:pt idx="127">
                  <c:v>1</c:v>
                </c:pt>
                <c:pt idx="128">
                  <c:v>0.89988069999999998</c:v>
                </c:pt>
                <c:pt idx="129">
                  <c:v>1</c:v>
                </c:pt>
                <c:pt idx="130">
                  <c:v>0.69339470000000003</c:v>
                </c:pt>
                <c:pt idx="131">
                  <c:v>1</c:v>
                </c:pt>
                <c:pt idx="132">
                  <c:v>0.99043950000000003</c:v>
                </c:pt>
                <c:pt idx="133">
                  <c:v>0.76876370000000005</c:v>
                </c:pt>
                <c:pt idx="134">
                  <c:v>0.70324430000000004</c:v>
                </c:pt>
                <c:pt idx="135">
                  <c:v>1</c:v>
                </c:pt>
                <c:pt idx="136">
                  <c:v>1</c:v>
                </c:pt>
                <c:pt idx="137">
                  <c:v>0.74735280000000004</c:v>
                </c:pt>
                <c:pt idx="138">
                  <c:v>0.45125860000000001</c:v>
                </c:pt>
                <c:pt idx="139">
                  <c:v>0.7769469</c:v>
                </c:pt>
                <c:pt idx="140">
                  <c:v>1</c:v>
                </c:pt>
                <c:pt idx="141">
                  <c:v>5.9031399999999998E-2</c:v>
                </c:pt>
                <c:pt idx="142">
                  <c:v>0.3745424</c:v>
                </c:pt>
                <c:pt idx="143">
                  <c:v>1</c:v>
                </c:pt>
                <c:pt idx="144">
                  <c:v>1</c:v>
                </c:pt>
                <c:pt idx="145">
                  <c:v>0.46240609999999999</c:v>
                </c:pt>
                <c:pt idx="146">
                  <c:v>0.44016670000000002</c:v>
                </c:pt>
                <c:pt idx="147">
                  <c:v>6.1074000000000003E-2</c:v>
                </c:pt>
                <c:pt idx="148">
                  <c:v>0.85949189999999998</c:v>
                </c:pt>
                <c:pt idx="149">
                  <c:v>0.2087176</c:v>
                </c:pt>
                <c:pt idx="150">
                  <c:v>1</c:v>
                </c:pt>
                <c:pt idx="151">
                  <c:v>1</c:v>
                </c:pt>
                <c:pt idx="152">
                  <c:v>0.81334329999999999</c:v>
                </c:pt>
                <c:pt idx="153">
                  <c:v>1</c:v>
                </c:pt>
                <c:pt idx="154">
                  <c:v>0.88910900000000004</c:v>
                </c:pt>
                <c:pt idx="155">
                  <c:v>0.23015620000000001</c:v>
                </c:pt>
                <c:pt idx="156">
                  <c:v>0.21922720000000001</c:v>
                </c:pt>
                <c:pt idx="157">
                  <c:v>0.14628369999999999</c:v>
                </c:pt>
                <c:pt idx="158">
                  <c:v>0.26194699999999999</c:v>
                </c:pt>
                <c:pt idx="159">
                  <c:v>0.86829239999999996</c:v>
                </c:pt>
                <c:pt idx="160">
                  <c:v>0.84308059999999996</c:v>
                </c:pt>
                <c:pt idx="161">
                  <c:v>0.35432140000000001</c:v>
                </c:pt>
                <c:pt idx="162">
                  <c:v>0.38611990000000002</c:v>
                </c:pt>
                <c:pt idx="163">
                  <c:v>1</c:v>
                </c:pt>
                <c:pt idx="164">
                  <c:v>0.69343109999999997</c:v>
                </c:pt>
                <c:pt idx="165">
                  <c:v>0.2431207</c:v>
                </c:pt>
                <c:pt idx="166">
                  <c:v>0.51849310000000004</c:v>
                </c:pt>
                <c:pt idx="167">
                  <c:v>0.4005398</c:v>
                </c:pt>
                <c:pt idx="168">
                  <c:v>0.57939059999999998</c:v>
                </c:pt>
                <c:pt idx="169">
                  <c:v>0.82680710000000002</c:v>
                </c:pt>
                <c:pt idx="170">
                  <c:v>0.91711679999999995</c:v>
                </c:pt>
                <c:pt idx="171">
                  <c:v>1</c:v>
                </c:pt>
                <c:pt idx="172">
                  <c:v>0.96364899999999998</c:v>
                </c:pt>
                <c:pt idx="173">
                  <c:v>1</c:v>
                </c:pt>
                <c:pt idx="174">
                  <c:v>0.94711860000000003</c:v>
                </c:pt>
                <c:pt idx="175">
                  <c:v>1</c:v>
                </c:pt>
                <c:pt idx="176">
                  <c:v>0.97482100000000005</c:v>
                </c:pt>
                <c:pt idx="177">
                  <c:v>1</c:v>
                </c:pt>
                <c:pt idx="178">
                  <c:v>0.13998749999999999</c:v>
                </c:pt>
                <c:pt idx="179">
                  <c:v>0.72697909999999999</c:v>
                </c:pt>
                <c:pt idx="180">
                  <c:v>0.56120970000000003</c:v>
                </c:pt>
                <c:pt idx="181">
                  <c:v>0.1240507</c:v>
                </c:pt>
              </c:numCache>
            </c:numRef>
          </c:xVal>
          <c:yVal>
            <c:numRef>
              <c:f>Norm!$AB$11:$AB$192</c:f>
              <c:numCache>
                <c:formatCode>#,##0</c:formatCode>
                <c:ptCount val="182"/>
                <c:pt idx="0">
                  <c:v>577.81359999999995</c:v>
                </c:pt>
                <c:pt idx="1">
                  <c:v>559.24980000000005</c:v>
                </c:pt>
                <c:pt idx="2">
                  <c:v>1432.683</c:v>
                </c:pt>
                <c:pt idx="3">
                  <c:v>1523.9169999999999</c:v>
                </c:pt>
                <c:pt idx="4">
                  <c:v>1144.066</c:v>
                </c:pt>
                <c:pt idx="5">
                  <c:v>1155.6590000000001</c:v>
                </c:pt>
                <c:pt idx="6">
                  <c:v>458.49599999999998</c:v>
                </c:pt>
                <c:pt idx="7">
                  <c:v>1523.9169999999999</c:v>
                </c:pt>
                <c:pt idx="8">
                  <c:v>891.69740000000002</c:v>
                </c:pt>
                <c:pt idx="9">
                  <c:v>1150.8399999999999</c:v>
                </c:pt>
                <c:pt idx="10">
                  <c:v>1523.9169999999999</c:v>
                </c:pt>
                <c:pt idx="11">
                  <c:v>917.38589999999999</c:v>
                </c:pt>
                <c:pt idx="12">
                  <c:v>288.37169999999998</c:v>
                </c:pt>
                <c:pt idx="13">
                  <c:v>1523.9169999999999</c:v>
                </c:pt>
                <c:pt idx="14">
                  <c:v>1226.7660000000001</c:v>
                </c:pt>
                <c:pt idx="15">
                  <c:v>1523.9169999999999</c:v>
                </c:pt>
                <c:pt idx="16">
                  <c:v>1051.4929999999999</c:v>
                </c:pt>
                <c:pt idx="17">
                  <c:v>1251.5229999999999</c:v>
                </c:pt>
                <c:pt idx="18">
                  <c:v>1223.529</c:v>
                </c:pt>
                <c:pt idx="19">
                  <c:v>913.45609999999999</c:v>
                </c:pt>
                <c:pt idx="20">
                  <c:v>812.94090000000006</c:v>
                </c:pt>
                <c:pt idx="21">
                  <c:v>1213.973</c:v>
                </c:pt>
                <c:pt idx="22">
                  <c:v>1523.9169999999999</c:v>
                </c:pt>
                <c:pt idx="23">
                  <c:v>748.39800000000002</c:v>
                </c:pt>
                <c:pt idx="24">
                  <c:v>1332.279</c:v>
                </c:pt>
                <c:pt idx="25">
                  <c:v>365.72649999999999</c:v>
                </c:pt>
                <c:pt idx="26">
                  <c:v>591.0729</c:v>
                </c:pt>
                <c:pt idx="27">
                  <c:v>934.39459999999997</c:v>
                </c:pt>
                <c:pt idx="28">
                  <c:v>1523.9169999999999</c:v>
                </c:pt>
                <c:pt idx="29">
                  <c:v>1523.9169999999999</c:v>
                </c:pt>
                <c:pt idx="30">
                  <c:v>1523.9169999999999</c:v>
                </c:pt>
                <c:pt idx="31">
                  <c:v>1067.963</c:v>
                </c:pt>
                <c:pt idx="32">
                  <c:v>1422.354</c:v>
                </c:pt>
                <c:pt idx="33">
                  <c:v>853.87840000000006</c:v>
                </c:pt>
                <c:pt idx="34">
                  <c:v>1391.4490000000001</c:v>
                </c:pt>
                <c:pt idx="35">
                  <c:v>1523.9169999999999</c:v>
                </c:pt>
                <c:pt idx="36">
                  <c:v>1036.433</c:v>
                </c:pt>
                <c:pt idx="37">
                  <c:v>69.317509999999999</c:v>
                </c:pt>
                <c:pt idx="38">
                  <c:v>1523.9169999999999</c:v>
                </c:pt>
                <c:pt idx="39">
                  <c:v>1523.9169999999999</c:v>
                </c:pt>
                <c:pt idx="40">
                  <c:v>1218.289</c:v>
                </c:pt>
                <c:pt idx="41">
                  <c:v>1361.325</c:v>
                </c:pt>
                <c:pt idx="42">
                  <c:v>1523.9169999999999</c:v>
                </c:pt>
                <c:pt idx="43">
                  <c:v>347.22219999999999</c:v>
                </c:pt>
                <c:pt idx="44">
                  <c:v>1523.9169999999999</c:v>
                </c:pt>
                <c:pt idx="45">
                  <c:v>1523.9169999999999</c:v>
                </c:pt>
                <c:pt idx="46">
                  <c:v>729.82209999999998</c:v>
                </c:pt>
                <c:pt idx="47">
                  <c:v>1377.9760000000001</c:v>
                </c:pt>
                <c:pt idx="48">
                  <c:v>1523.9169999999999</c:v>
                </c:pt>
                <c:pt idx="49">
                  <c:v>161.1026</c:v>
                </c:pt>
                <c:pt idx="50">
                  <c:v>909.96489999999994</c:v>
                </c:pt>
                <c:pt idx="51">
                  <c:v>899.17989999999998</c:v>
                </c:pt>
                <c:pt idx="52">
                  <c:v>834.74680000000001</c:v>
                </c:pt>
                <c:pt idx="53">
                  <c:v>868.08619999999996</c:v>
                </c:pt>
                <c:pt idx="54">
                  <c:v>1523.9169999999999</c:v>
                </c:pt>
                <c:pt idx="55">
                  <c:v>1523.9169999999999</c:v>
                </c:pt>
                <c:pt idx="56">
                  <c:v>1436.7629999999999</c:v>
                </c:pt>
                <c:pt idx="57">
                  <c:v>1523.9169999999999</c:v>
                </c:pt>
                <c:pt idx="58">
                  <c:v>790.62509999999997</c:v>
                </c:pt>
                <c:pt idx="59">
                  <c:v>1523.9169999999999</c:v>
                </c:pt>
                <c:pt idx="60">
                  <c:v>621.71950000000004</c:v>
                </c:pt>
                <c:pt idx="61">
                  <c:v>188.79159999999999</c:v>
                </c:pt>
                <c:pt idx="62">
                  <c:v>638.86869999999999</c:v>
                </c:pt>
                <c:pt idx="63">
                  <c:v>962.44179999999994</c:v>
                </c:pt>
                <c:pt idx="64">
                  <c:v>1049.961</c:v>
                </c:pt>
                <c:pt idx="65">
                  <c:v>669.45500000000004</c:v>
                </c:pt>
                <c:pt idx="66">
                  <c:v>1523.9169999999999</c:v>
                </c:pt>
                <c:pt idx="67">
                  <c:v>1523.9169999999999</c:v>
                </c:pt>
                <c:pt idx="68">
                  <c:v>518.60659999999996</c:v>
                </c:pt>
                <c:pt idx="69">
                  <c:v>1500.672</c:v>
                </c:pt>
                <c:pt idx="70">
                  <c:v>583.92269999999996</c:v>
                </c:pt>
                <c:pt idx="71">
                  <c:v>1373.395</c:v>
                </c:pt>
                <c:pt idx="72">
                  <c:v>1523.9169999999999</c:v>
                </c:pt>
                <c:pt idx="73">
                  <c:v>1182.4860000000001</c:v>
                </c:pt>
                <c:pt idx="74">
                  <c:v>1523.9169999999999</c:v>
                </c:pt>
                <c:pt idx="75">
                  <c:v>547.31529999999998</c:v>
                </c:pt>
                <c:pt idx="76">
                  <c:v>666.28139999999996</c:v>
                </c:pt>
                <c:pt idx="77">
                  <c:v>1320.385</c:v>
                </c:pt>
                <c:pt idx="78">
                  <c:v>1523.9169999999999</c:v>
                </c:pt>
                <c:pt idx="79">
                  <c:v>1356.127</c:v>
                </c:pt>
                <c:pt idx="80">
                  <c:v>1523.9169999999999</c:v>
                </c:pt>
                <c:pt idx="81">
                  <c:v>942.98599999999999</c:v>
                </c:pt>
                <c:pt idx="82">
                  <c:v>1523.9169999999999</c:v>
                </c:pt>
                <c:pt idx="83">
                  <c:v>345.57510000000002</c:v>
                </c:pt>
                <c:pt idx="84">
                  <c:v>569.73590000000002</c:v>
                </c:pt>
                <c:pt idx="85">
                  <c:v>1117.8219999999999</c:v>
                </c:pt>
                <c:pt idx="86">
                  <c:v>1358.7049999999999</c:v>
                </c:pt>
                <c:pt idx="87">
                  <c:v>1523.9169999999999</c:v>
                </c:pt>
                <c:pt idx="88">
                  <c:v>1523.9169999999999</c:v>
                </c:pt>
                <c:pt idx="89">
                  <c:v>1523.9169999999999</c:v>
                </c:pt>
                <c:pt idx="90">
                  <c:v>1523.9169999999999</c:v>
                </c:pt>
                <c:pt idx="91">
                  <c:v>672.61320000000001</c:v>
                </c:pt>
                <c:pt idx="92">
                  <c:v>375.60989999999998</c:v>
                </c:pt>
                <c:pt idx="93">
                  <c:v>1523.9169999999999</c:v>
                </c:pt>
                <c:pt idx="94">
                  <c:v>1523.9169999999999</c:v>
                </c:pt>
                <c:pt idx="95">
                  <c:v>502.0634</c:v>
                </c:pt>
                <c:pt idx="96">
                  <c:v>956.64800000000002</c:v>
                </c:pt>
                <c:pt idx="97">
                  <c:v>1389.778</c:v>
                </c:pt>
                <c:pt idx="98">
                  <c:v>1003.8819999999999</c:v>
                </c:pt>
                <c:pt idx="99">
                  <c:v>468.3981</c:v>
                </c:pt>
                <c:pt idx="100">
                  <c:v>776.00959999999998</c:v>
                </c:pt>
                <c:pt idx="101">
                  <c:v>1064.8910000000001</c:v>
                </c:pt>
                <c:pt idx="102">
                  <c:v>500.03629999999998</c:v>
                </c:pt>
                <c:pt idx="103">
                  <c:v>855.87459999999999</c:v>
                </c:pt>
                <c:pt idx="104">
                  <c:v>996.1404</c:v>
                </c:pt>
                <c:pt idx="105">
                  <c:v>503.49939999999998</c:v>
                </c:pt>
                <c:pt idx="106">
                  <c:v>1523.9169999999999</c:v>
                </c:pt>
                <c:pt idx="107">
                  <c:v>1435.462</c:v>
                </c:pt>
                <c:pt idx="108">
                  <c:v>1523.9169999999999</c:v>
                </c:pt>
                <c:pt idx="109">
                  <c:v>416.46440000000001</c:v>
                </c:pt>
                <c:pt idx="110">
                  <c:v>447.71949999999998</c:v>
                </c:pt>
                <c:pt idx="111">
                  <c:v>529.81579999999997</c:v>
                </c:pt>
                <c:pt idx="112">
                  <c:v>1523.9169999999999</c:v>
                </c:pt>
                <c:pt idx="113">
                  <c:v>1280.57</c:v>
                </c:pt>
                <c:pt idx="114">
                  <c:v>1440.3710000000001</c:v>
                </c:pt>
                <c:pt idx="115">
                  <c:v>546.94269999999995</c:v>
                </c:pt>
                <c:pt idx="116">
                  <c:v>748.6653</c:v>
                </c:pt>
                <c:pt idx="117">
                  <c:v>155.21680000000001</c:v>
                </c:pt>
                <c:pt idx="118">
                  <c:v>928.62260000000003</c:v>
                </c:pt>
                <c:pt idx="119">
                  <c:v>1009.506</c:v>
                </c:pt>
                <c:pt idx="120">
                  <c:v>1523.9169999999999</c:v>
                </c:pt>
                <c:pt idx="121">
                  <c:v>1106.289</c:v>
                </c:pt>
                <c:pt idx="122">
                  <c:v>1113.146</c:v>
                </c:pt>
                <c:pt idx="123">
                  <c:v>1523.9169999999999</c:v>
                </c:pt>
                <c:pt idx="124">
                  <c:v>1523.9169999999999</c:v>
                </c:pt>
                <c:pt idx="125">
                  <c:v>932.31590000000006</c:v>
                </c:pt>
                <c:pt idx="126">
                  <c:v>1404.1389999999999</c:v>
                </c:pt>
                <c:pt idx="127">
                  <c:v>1523.9169999999999</c:v>
                </c:pt>
                <c:pt idx="128">
                  <c:v>1378.2840000000001</c:v>
                </c:pt>
                <c:pt idx="129">
                  <c:v>1523.9169999999999</c:v>
                </c:pt>
                <c:pt idx="130">
                  <c:v>1077.9290000000001</c:v>
                </c:pt>
                <c:pt idx="131">
                  <c:v>1523.9169999999999</c:v>
                </c:pt>
                <c:pt idx="132">
                  <c:v>1510.011</c:v>
                </c:pt>
                <c:pt idx="133">
                  <c:v>1187.5609999999999</c:v>
                </c:pt>
                <c:pt idx="134">
                  <c:v>1092.2570000000001</c:v>
                </c:pt>
                <c:pt idx="135">
                  <c:v>1523.9169999999999</c:v>
                </c:pt>
                <c:pt idx="136">
                  <c:v>1523.9169999999999</c:v>
                </c:pt>
                <c:pt idx="137">
                  <c:v>1156.4169999999999</c:v>
                </c:pt>
                <c:pt idx="138">
                  <c:v>725.71820000000002</c:v>
                </c:pt>
                <c:pt idx="139">
                  <c:v>1199.4639999999999</c:v>
                </c:pt>
                <c:pt idx="140">
                  <c:v>1523.9169999999999</c:v>
                </c:pt>
                <c:pt idx="141">
                  <c:v>155.18450000000001</c:v>
                </c:pt>
                <c:pt idx="142">
                  <c:v>614.12689999999998</c:v>
                </c:pt>
                <c:pt idx="143">
                  <c:v>1523.9169999999999</c:v>
                </c:pt>
                <c:pt idx="144">
                  <c:v>1523.9169999999999</c:v>
                </c:pt>
                <c:pt idx="145">
                  <c:v>741.93330000000003</c:v>
                </c:pt>
                <c:pt idx="146">
                  <c:v>709.58389999999997</c:v>
                </c:pt>
                <c:pt idx="147">
                  <c:v>158.1558</c:v>
                </c:pt>
                <c:pt idx="148">
                  <c:v>1319.5340000000001</c:v>
                </c:pt>
                <c:pt idx="149">
                  <c:v>372.91809999999998</c:v>
                </c:pt>
                <c:pt idx="150">
                  <c:v>1523.9169999999999</c:v>
                </c:pt>
                <c:pt idx="151">
                  <c:v>1523.9169999999999</c:v>
                </c:pt>
                <c:pt idx="152">
                  <c:v>1252.4069999999999</c:v>
                </c:pt>
                <c:pt idx="153">
                  <c:v>1523.9169999999999</c:v>
                </c:pt>
                <c:pt idx="154">
                  <c:v>1362.615</c:v>
                </c:pt>
                <c:pt idx="155">
                  <c:v>404.10270000000003</c:v>
                </c:pt>
                <c:pt idx="156">
                  <c:v>388.2054</c:v>
                </c:pt>
                <c:pt idx="157">
                  <c:v>282.10180000000003</c:v>
                </c:pt>
                <c:pt idx="158">
                  <c:v>450.34559999999999</c:v>
                </c:pt>
                <c:pt idx="159">
                  <c:v>1332.335</c:v>
                </c:pt>
                <c:pt idx="160">
                  <c:v>1295.662</c:v>
                </c:pt>
                <c:pt idx="161">
                  <c:v>584.7133</c:v>
                </c:pt>
                <c:pt idx="162">
                  <c:v>630.96749999999997</c:v>
                </c:pt>
                <c:pt idx="163">
                  <c:v>1523.9169999999999</c:v>
                </c:pt>
                <c:pt idx="164">
                  <c:v>1077.982</c:v>
                </c:pt>
                <c:pt idx="165">
                  <c:v>422.96080000000001</c:v>
                </c:pt>
                <c:pt idx="166">
                  <c:v>823.51750000000004</c:v>
                </c:pt>
                <c:pt idx="167">
                  <c:v>651.94259999999997</c:v>
                </c:pt>
                <c:pt idx="168">
                  <c:v>912.09910000000002</c:v>
                </c:pt>
                <c:pt idx="169">
                  <c:v>1271.991</c:v>
                </c:pt>
                <c:pt idx="170">
                  <c:v>1403.355</c:v>
                </c:pt>
                <c:pt idx="171">
                  <c:v>1523.9169999999999</c:v>
                </c:pt>
                <c:pt idx="172">
                  <c:v>1471.0409999999999</c:v>
                </c:pt>
                <c:pt idx="173">
                  <c:v>1523.9169999999999</c:v>
                </c:pt>
                <c:pt idx="174">
                  <c:v>1446.9960000000001</c:v>
                </c:pt>
                <c:pt idx="175">
                  <c:v>1523.9169999999999</c:v>
                </c:pt>
                <c:pt idx="176">
                  <c:v>1487.2919999999999</c:v>
                </c:pt>
                <c:pt idx="177">
                  <c:v>1523.9169999999999</c:v>
                </c:pt>
                <c:pt idx="178">
                  <c:v>272.94330000000002</c:v>
                </c:pt>
                <c:pt idx="179">
                  <c:v>1126.7809999999999</c:v>
                </c:pt>
                <c:pt idx="180">
                  <c:v>885.65300000000002</c:v>
                </c:pt>
                <c:pt idx="181">
                  <c:v>249.76159999999999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C-480E-8D84-0BE5443843A7}"/>
            </c:ext>
          </c:extLst>
        </c:ser>
        <c:ser>
          <c:idx val="1"/>
          <c:order val="1"/>
          <c:tx>
            <c:strRef>
              <c:f>Norm!$AC$10</c:f>
              <c:strCache>
                <c:ptCount val="1"/>
                <c:pt idx="0">
                  <c:v>Threshold values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4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Norm!$AA$11:$AA$192</c:f>
              <c:numCache>
                <c:formatCode>0.00</c:formatCode>
                <c:ptCount val="182"/>
                <c:pt idx="0">
                  <c:v>0.349578</c:v>
                </c:pt>
                <c:pt idx="1">
                  <c:v>0.3368159</c:v>
                </c:pt>
                <c:pt idx="2">
                  <c:v>0.93727870000000002</c:v>
                </c:pt>
                <c:pt idx="3">
                  <c:v>1</c:v>
                </c:pt>
                <c:pt idx="4">
                  <c:v>0.73886209999999997</c:v>
                </c:pt>
                <c:pt idx="5">
                  <c:v>0.74683180000000005</c:v>
                </c:pt>
                <c:pt idx="6">
                  <c:v>0.26755020000000002</c:v>
                </c:pt>
                <c:pt idx="7">
                  <c:v>1</c:v>
                </c:pt>
                <c:pt idx="8">
                  <c:v>0.56536500000000001</c:v>
                </c:pt>
                <c:pt idx="9">
                  <c:v>0.74351909999999999</c:v>
                </c:pt>
                <c:pt idx="10">
                  <c:v>1</c:v>
                </c:pt>
                <c:pt idx="11">
                  <c:v>0.58302520000000002</c:v>
                </c:pt>
                <c:pt idx="12">
                  <c:v>0.15059410000000001</c:v>
                </c:pt>
                <c:pt idx="13">
                  <c:v>1</c:v>
                </c:pt>
                <c:pt idx="14">
                  <c:v>0.79571639999999999</c:v>
                </c:pt>
                <c:pt idx="15">
                  <c:v>1</c:v>
                </c:pt>
                <c:pt idx="16">
                  <c:v>0.6752203</c:v>
                </c:pt>
                <c:pt idx="17">
                  <c:v>0.81273600000000001</c:v>
                </c:pt>
                <c:pt idx="18">
                  <c:v>0.79349099999999995</c:v>
                </c:pt>
                <c:pt idx="19">
                  <c:v>0.58032360000000005</c:v>
                </c:pt>
                <c:pt idx="20">
                  <c:v>0.51122190000000001</c:v>
                </c:pt>
                <c:pt idx="21">
                  <c:v>0.78692090000000003</c:v>
                </c:pt>
                <c:pt idx="22">
                  <c:v>1</c:v>
                </c:pt>
                <c:pt idx="23">
                  <c:v>0.4668504</c:v>
                </c:pt>
                <c:pt idx="24">
                  <c:v>0.86825319999999995</c:v>
                </c:pt>
                <c:pt idx="25">
                  <c:v>0.2037736</c:v>
                </c:pt>
                <c:pt idx="26">
                  <c:v>0.3586935</c:v>
                </c:pt>
                <c:pt idx="27">
                  <c:v>0.59471830000000003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0.68654309999999996</c:v>
                </c:pt>
                <c:pt idx="32">
                  <c:v>0.9301779</c:v>
                </c:pt>
                <c:pt idx="33">
                  <c:v>0.53936539999999999</c:v>
                </c:pt>
                <c:pt idx="34">
                  <c:v>0.90893139999999994</c:v>
                </c:pt>
                <c:pt idx="35">
                  <c:v>1</c:v>
                </c:pt>
                <c:pt idx="36">
                  <c:v>0.66486690000000004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0.78988860000000005</c:v>
                </c:pt>
                <c:pt idx="41">
                  <c:v>0.88822219999999996</c:v>
                </c:pt>
                <c:pt idx="42">
                  <c:v>1</c:v>
                </c:pt>
                <c:pt idx="43">
                  <c:v>0.19105230000000001</c:v>
                </c:pt>
                <c:pt idx="44">
                  <c:v>1</c:v>
                </c:pt>
                <c:pt idx="45">
                  <c:v>1</c:v>
                </c:pt>
                <c:pt idx="46">
                  <c:v>0.45407999999999998</c:v>
                </c:pt>
                <c:pt idx="47">
                  <c:v>0.89966889999999999</c:v>
                </c:pt>
                <c:pt idx="48">
                  <c:v>1</c:v>
                </c:pt>
                <c:pt idx="49">
                  <c:v>6.30999E-2</c:v>
                </c:pt>
                <c:pt idx="50">
                  <c:v>0.57792350000000003</c:v>
                </c:pt>
                <c:pt idx="51">
                  <c:v>0.57050909999999999</c:v>
                </c:pt>
                <c:pt idx="52">
                  <c:v>0.52621300000000004</c:v>
                </c:pt>
                <c:pt idx="53">
                  <c:v>0.54913290000000003</c:v>
                </c:pt>
                <c:pt idx="54">
                  <c:v>1</c:v>
                </c:pt>
                <c:pt idx="55">
                  <c:v>1</c:v>
                </c:pt>
                <c:pt idx="56">
                  <c:v>0.94008369999999997</c:v>
                </c:pt>
                <c:pt idx="57">
                  <c:v>1</c:v>
                </c:pt>
                <c:pt idx="58">
                  <c:v>0.4958804</c:v>
                </c:pt>
                <c:pt idx="59">
                  <c:v>1</c:v>
                </c:pt>
                <c:pt idx="60">
                  <c:v>0.37976219999999999</c:v>
                </c:pt>
                <c:pt idx="61">
                  <c:v>8.2135399999999997E-2</c:v>
                </c:pt>
                <c:pt idx="62">
                  <c:v>0.39155180000000001</c:v>
                </c:pt>
                <c:pt idx="63">
                  <c:v>0.61399999999999999</c:v>
                </c:pt>
                <c:pt idx="64">
                  <c:v>0.67416750000000003</c:v>
                </c:pt>
                <c:pt idx="65">
                  <c:v>0.41257909999999998</c:v>
                </c:pt>
                <c:pt idx="66">
                  <c:v>1</c:v>
                </c:pt>
                <c:pt idx="67">
                  <c:v>1</c:v>
                </c:pt>
                <c:pt idx="68">
                  <c:v>0.3088747</c:v>
                </c:pt>
                <c:pt idx="69">
                  <c:v>0.98401919999999998</c:v>
                </c:pt>
                <c:pt idx="70">
                  <c:v>0.35377789999999998</c:v>
                </c:pt>
                <c:pt idx="71">
                  <c:v>0.89651959999999997</c:v>
                </c:pt>
                <c:pt idx="72">
                  <c:v>1</c:v>
                </c:pt>
                <c:pt idx="73">
                  <c:v>0.76527469999999997</c:v>
                </c:pt>
                <c:pt idx="74">
                  <c:v>1</c:v>
                </c:pt>
                <c:pt idx="75">
                  <c:v>0.32861119999999999</c:v>
                </c:pt>
                <c:pt idx="76">
                  <c:v>0.41039740000000002</c:v>
                </c:pt>
                <c:pt idx="77">
                  <c:v>0.86007690000000003</c:v>
                </c:pt>
                <c:pt idx="78">
                  <c:v>1</c:v>
                </c:pt>
                <c:pt idx="79">
                  <c:v>0.88464830000000005</c:v>
                </c:pt>
                <c:pt idx="80">
                  <c:v>1</c:v>
                </c:pt>
                <c:pt idx="81">
                  <c:v>0.60062459999999995</c:v>
                </c:pt>
                <c:pt idx="82">
                  <c:v>1</c:v>
                </c:pt>
                <c:pt idx="83">
                  <c:v>0.18992000000000001</c:v>
                </c:pt>
                <c:pt idx="84">
                  <c:v>0.34402480000000002</c:v>
                </c:pt>
                <c:pt idx="85">
                  <c:v>0.72082009999999996</c:v>
                </c:pt>
                <c:pt idx="86">
                  <c:v>0.88642069999999995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0.41475030000000002</c:v>
                </c:pt>
                <c:pt idx="92">
                  <c:v>0.21056810000000001</c:v>
                </c:pt>
                <c:pt idx="93">
                  <c:v>1</c:v>
                </c:pt>
                <c:pt idx="94">
                  <c:v>1</c:v>
                </c:pt>
                <c:pt idx="95">
                  <c:v>0.29750169999999998</c:v>
                </c:pt>
                <c:pt idx="96">
                  <c:v>0.61001689999999997</c:v>
                </c:pt>
                <c:pt idx="97">
                  <c:v>0.90778239999999999</c:v>
                </c:pt>
                <c:pt idx="98">
                  <c:v>0.64248910000000004</c:v>
                </c:pt>
                <c:pt idx="99">
                  <c:v>0.27435769999999998</c:v>
                </c:pt>
                <c:pt idx="100">
                  <c:v>0.48583270000000001</c:v>
                </c:pt>
                <c:pt idx="101">
                  <c:v>0.68443140000000002</c:v>
                </c:pt>
                <c:pt idx="102">
                  <c:v>0.29610809999999999</c:v>
                </c:pt>
                <c:pt idx="103">
                  <c:v>0.54073780000000005</c:v>
                </c:pt>
                <c:pt idx="104">
                  <c:v>0.63716689999999998</c:v>
                </c:pt>
                <c:pt idx="105">
                  <c:v>0.2984889</c:v>
                </c:pt>
                <c:pt idx="106">
                  <c:v>1</c:v>
                </c:pt>
                <c:pt idx="107">
                  <c:v>0.93918950000000001</c:v>
                </c:pt>
                <c:pt idx="108">
                  <c:v>1</c:v>
                </c:pt>
                <c:pt idx="109">
                  <c:v>0.23865459999999999</c:v>
                </c:pt>
                <c:pt idx="110">
                  <c:v>0.26014169999999998</c:v>
                </c:pt>
                <c:pt idx="111">
                  <c:v>0.31658069999999999</c:v>
                </c:pt>
                <c:pt idx="112">
                  <c:v>1</c:v>
                </c:pt>
                <c:pt idx="113">
                  <c:v>0.83270509999999998</c:v>
                </c:pt>
                <c:pt idx="114">
                  <c:v>0.94256410000000002</c:v>
                </c:pt>
                <c:pt idx="115">
                  <c:v>0.32835500000000001</c:v>
                </c:pt>
                <c:pt idx="116">
                  <c:v>0.46703410000000001</c:v>
                </c:pt>
                <c:pt idx="117">
                  <c:v>5.9053599999999998E-2</c:v>
                </c:pt>
                <c:pt idx="118">
                  <c:v>0.5907502</c:v>
                </c:pt>
                <c:pt idx="119">
                  <c:v>0.64635520000000002</c:v>
                </c:pt>
                <c:pt idx="120">
                  <c:v>1</c:v>
                </c:pt>
                <c:pt idx="121">
                  <c:v>0.71289150000000001</c:v>
                </c:pt>
                <c:pt idx="122">
                  <c:v>0.71760539999999995</c:v>
                </c:pt>
                <c:pt idx="123">
                  <c:v>1</c:v>
                </c:pt>
                <c:pt idx="124">
                  <c:v>1</c:v>
                </c:pt>
                <c:pt idx="125">
                  <c:v>0.59328919999999996</c:v>
                </c:pt>
                <c:pt idx="126">
                  <c:v>0.91765540000000001</c:v>
                </c:pt>
                <c:pt idx="127">
                  <c:v>1</c:v>
                </c:pt>
                <c:pt idx="128">
                  <c:v>0.89988069999999998</c:v>
                </c:pt>
                <c:pt idx="129">
                  <c:v>1</c:v>
                </c:pt>
                <c:pt idx="130">
                  <c:v>0.69339470000000003</c:v>
                </c:pt>
                <c:pt idx="131">
                  <c:v>1</c:v>
                </c:pt>
                <c:pt idx="132">
                  <c:v>0.99043950000000003</c:v>
                </c:pt>
                <c:pt idx="133">
                  <c:v>0.76876370000000005</c:v>
                </c:pt>
                <c:pt idx="134">
                  <c:v>0.70324430000000004</c:v>
                </c:pt>
                <c:pt idx="135">
                  <c:v>1</c:v>
                </c:pt>
                <c:pt idx="136">
                  <c:v>1</c:v>
                </c:pt>
                <c:pt idx="137">
                  <c:v>0.74735280000000004</c:v>
                </c:pt>
                <c:pt idx="138">
                  <c:v>0.45125860000000001</c:v>
                </c:pt>
                <c:pt idx="139">
                  <c:v>0.7769469</c:v>
                </c:pt>
                <c:pt idx="140">
                  <c:v>1</c:v>
                </c:pt>
                <c:pt idx="141">
                  <c:v>5.9031399999999998E-2</c:v>
                </c:pt>
                <c:pt idx="142">
                  <c:v>0.3745424</c:v>
                </c:pt>
                <c:pt idx="143">
                  <c:v>1</c:v>
                </c:pt>
                <c:pt idx="144">
                  <c:v>1</c:v>
                </c:pt>
                <c:pt idx="145">
                  <c:v>0.46240609999999999</c:v>
                </c:pt>
                <c:pt idx="146">
                  <c:v>0.44016670000000002</c:v>
                </c:pt>
                <c:pt idx="147">
                  <c:v>6.1074000000000003E-2</c:v>
                </c:pt>
                <c:pt idx="148">
                  <c:v>0.85949189999999998</c:v>
                </c:pt>
                <c:pt idx="149">
                  <c:v>0.2087176</c:v>
                </c:pt>
                <c:pt idx="150">
                  <c:v>1</c:v>
                </c:pt>
                <c:pt idx="151">
                  <c:v>1</c:v>
                </c:pt>
                <c:pt idx="152">
                  <c:v>0.81334329999999999</c:v>
                </c:pt>
                <c:pt idx="153">
                  <c:v>1</c:v>
                </c:pt>
                <c:pt idx="154">
                  <c:v>0.88910900000000004</c:v>
                </c:pt>
                <c:pt idx="155">
                  <c:v>0.23015620000000001</c:v>
                </c:pt>
                <c:pt idx="156">
                  <c:v>0.21922720000000001</c:v>
                </c:pt>
                <c:pt idx="157">
                  <c:v>0.14628369999999999</c:v>
                </c:pt>
                <c:pt idx="158">
                  <c:v>0.26194699999999999</c:v>
                </c:pt>
                <c:pt idx="159">
                  <c:v>0.86829239999999996</c:v>
                </c:pt>
                <c:pt idx="160">
                  <c:v>0.84308059999999996</c:v>
                </c:pt>
                <c:pt idx="161">
                  <c:v>0.35432140000000001</c:v>
                </c:pt>
                <c:pt idx="162">
                  <c:v>0.38611990000000002</c:v>
                </c:pt>
                <c:pt idx="163">
                  <c:v>1</c:v>
                </c:pt>
                <c:pt idx="164">
                  <c:v>0.69343109999999997</c:v>
                </c:pt>
                <c:pt idx="165">
                  <c:v>0.2431207</c:v>
                </c:pt>
                <c:pt idx="166">
                  <c:v>0.51849310000000004</c:v>
                </c:pt>
                <c:pt idx="167">
                  <c:v>0.4005398</c:v>
                </c:pt>
                <c:pt idx="168">
                  <c:v>0.57939059999999998</c:v>
                </c:pt>
                <c:pt idx="169">
                  <c:v>0.82680710000000002</c:v>
                </c:pt>
                <c:pt idx="170">
                  <c:v>0.91711679999999995</c:v>
                </c:pt>
                <c:pt idx="171">
                  <c:v>1</c:v>
                </c:pt>
                <c:pt idx="172">
                  <c:v>0.96364899999999998</c:v>
                </c:pt>
                <c:pt idx="173">
                  <c:v>1</c:v>
                </c:pt>
                <c:pt idx="174">
                  <c:v>0.94711860000000003</c:v>
                </c:pt>
                <c:pt idx="175">
                  <c:v>1</c:v>
                </c:pt>
                <c:pt idx="176">
                  <c:v>0.97482100000000005</c:v>
                </c:pt>
                <c:pt idx="177">
                  <c:v>1</c:v>
                </c:pt>
                <c:pt idx="178">
                  <c:v>0.13998749999999999</c:v>
                </c:pt>
                <c:pt idx="179">
                  <c:v>0.72697909999999999</c:v>
                </c:pt>
                <c:pt idx="180">
                  <c:v>0.56120970000000003</c:v>
                </c:pt>
                <c:pt idx="181">
                  <c:v>0.1240507</c:v>
                </c:pt>
              </c:numCache>
            </c:numRef>
          </c:xVal>
          <c:yVal>
            <c:numRef>
              <c:f>Norm!$AC$11:$AC$192</c:f>
              <c:numCache>
                <c:formatCode>#,##0</c:formatCode>
                <c:ptCount val="182"/>
                <c:pt idx="3">
                  <c:v>1523.9169999999999</c:v>
                </c:pt>
                <c:pt idx="7">
                  <c:v>1523.9169999999999</c:v>
                </c:pt>
                <c:pt idx="10">
                  <c:v>1523.9169999999999</c:v>
                </c:pt>
                <c:pt idx="13">
                  <c:v>1523.9169999999999</c:v>
                </c:pt>
                <c:pt idx="15">
                  <c:v>1523.9169999999999</c:v>
                </c:pt>
                <c:pt idx="22">
                  <c:v>1523.9169999999999</c:v>
                </c:pt>
                <c:pt idx="28">
                  <c:v>1523.9169999999999</c:v>
                </c:pt>
                <c:pt idx="29">
                  <c:v>1523.9169999999999</c:v>
                </c:pt>
                <c:pt idx="30">
                  <c:v>1523.9169999999999</c:v>
                </c:pt>
                <c:pt idx="35">
                  <c:v>1523.9169999999999</c:v>
                </c:pt>
                <c:pt idx="38">
                  <c:v>1523.9169999999999</c:v>
                </c:pt>
                <c:pt idx="39">
                  <c:v>1523.9169999999999</c:v>
                </c:pt>
                <c:pt idx="42">
                  <c:v>1523.9169999999999</c:v>
                </c:pt>
                <c:pt idx="44">
                  <c:v>1523.9169999999999</c:v>
                </c:pt>
                <c:pt idx="45">
                  <c:v>1523.9169999999999</c:v>
                </c:pt>
                <c:pt idx="48">
                  <c:v>1523.9169999999999</c:v>
                </c:pt>
                <c:pt idx="54">
                  <c:v>1523.9169999999999</c:v>
                </c:pt>
                <c:pt idx="55">
                  <c:v>1523.9169999999999</c:v>
                </c:pt>
                <c:pt idx="57">
                  <c:v>1523.9169999999999</c:v>
                </c:pt>
                <c:pt idx="59">
                  <c:v>1523.9169999999999</c:v>
                </c:pt>
                <c:pt idx="66">
                  <c:v>1523.9169999999999</c:v>
                </c:pt>
                <c:pt idx="67">
                  <c:v>1523.9169999999999</c:v>
                </c:pt>
                <c:pt idx="72">
                  <c:v>1523.9169999999999</c:v>
                </c:pt>
                <c:pt idx="74">
                  <c:v>1523.9169999999999</c:v>
                </c:pt>
                <c:pt idx="78">
                  <c:v>1523.9169999999999</c:v>
                </c:pt>
                <c:pt idx="80">
                  <c:v>1523.9169999999999</c:v>
                </c:pt>
                <c:pt idx="82">
                  <c:v>1523.9169999999999</c:v>
                </c:pt>
                <c:pt idx="87">
                  <c:v>1523.9169999999999</c:v>
                </c:pt>
                <c:pt idx="88">
                  <c:v>1523.9169999999999</c:v>
                </c:pt>
                <c:pt idx="89">
                  <c:v>1523.9169999999999</c:v>
                </c:pt>
                <c:pt idx="90">
                  <c:v>1523.9169999999999</c:v>
                </c:pt>
                <c:pt idx="93">
                  <c:v>1523.9169999999999</c:v>
                </c:pt>
                <c:pt idx="94">
                  <c:v>1523.9169999999999</c:v>
                </c:pt>
                <c:pt idx="106">
                  <c:v>1523.9169999999999</c:v>
                </c:pt>
                <c:pt idx="108">
                  <c:v>1523.9169999999999</c:v>
                </c:pt>
                <c:pt idx="112">
                  <c:v>1523.9169999999999</c:v>
                </c:pt>
                <c:pt idx="120">
                  <c:v>1523.9169999999999</c:v>
                </c:pt>
                <c:pt idx="123">
                  <c:v>1523.9169999999999</c:v>
                </c:pt>
                <c:pt idx="124">
                  <c:v>1523.9169999999999</c:v>
                </c:pt>
                <c:pt idx="127">
                  <c:v>1523.9169999999999</c:v>
                </c:pt>
                <c:pt idx="129">
                  <c:v>1523.9169999999999</c:v>
                </c:pt>
                <c:pt idx="131">
                  <c:v>1523.9169999999999</c:v>
                </c:pt>
                <c:pt idx="135">
                  <c:v>1523.9169999999999</c:v>
                </c:pt>
                <c:pt idx="136">
                  <c:v>1523.9169999999999</c:v>
                </c:pt>
                <c:pt idx="140">
                  <c:v>1523.9169999999999</c:v>
                </c:pt>
                <c:pt idx="143">
                  <c:v>1523.9169999999999</c:v>
                </c:pt>
                <c:pt idx="144">
                  <c:v>1523.9169999999999</c:v>
                </c:pt>
                <c:pt idx="150">
                  <c:v>1523.9169999999999</c:v>
                </c:pt>
                <c:pt idx="151">
                  <c:v>1523.9169999999999</c:v>
                </c:pt>
                <c:pt idx="153">
                  <c:v>1523.9169999999999</c:v>
                </c:pt>
                <c:pt idx="163">
                  <c:v>1523.9169999999999</c:v>
                </c:pt>
                <c:pt idx="171">
                  <c:v>1523.9169999999999</c:v>
                </c:pt>
                <c:pt idx="173">
                  <c:v>1523.9169999999999</c:v>
                </c:pt>
                <c:pt idx="175">
                  <c:v>1523.9169999999999</c:v>
                </c:pt>
                <c:pt idx="177">
                  <c:v>1523.9169999999999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AC-480E-8D84-0BE544384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518032"/>
        <c:axId val="1189724832"/>
      </c:scatterChart>
      <c:valAx>
        <c:axId val="930518032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indicator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724832"/>
        <c:crosses val="autoZero"/>
        <c:crossBetween val="midCat"/>
      </c:valAx>
      <c:valAx>
        <c:axId val="118972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Truncated indicator values</a:t>
                </a:r>
              </a:p>
            </c:rich>
          </c:tx>
          <c:layout>
            <c:manualLayout>
              <c:xMode val="edge"/>
              <c:yMode val="edge"/>
              <c:x val="6.1632564123344719E-3"/>
              <c:y val="0.175614463105521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5180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105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MWI!$Y$39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MWI!$X$40:$X$221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MWI!$Y$40:$Y$221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FC-4F10-8247-0FF01A12BC07}"/>
            </c:ext>
          </c:extLst>
        </c:ser>
        <c:ser>
          <c:idx val="1"/>
          <c:order val="1"/>
          <c:tx>
            <c:strRef>
              <c:f>MWI!$Z$39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DFC-4F10-8247-0FF01A12BC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DFC-4F10-8247-0FF01A12BC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DFC-4F10-8247-0FF01A12BC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DFC-4F10-8247-0FF01A12BC0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DFC-4F10-8247-0FF01A12BC0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DFC-4F10-8247-0FF01A12BC0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DFC-4F10-8247-0FF01A12BC0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DFC-4F10-8247-0FF01A12BC0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DFC-4F10-8247-0FF01A12BC0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DFC-4F10-8247-0FF01A12BC0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DFC-4F10-8247-0FF01A12BC0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FDFC-4F10-8247-0FF01A12BC0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DFC-4F10-8247-0FF01A12BC0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FDFC-4F10-8247-0FF01A12BC0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DFC-4F10-8247-0FF01A12BC0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DFC-4F10-8247-0FF01A12BC0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FDFC-4F10-8247-0FF01A12BC0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FDFC-4F10-8247-0FF01A12BC0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FDFC-4F10-8247-0FF01A12BC0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DFC-4F10-8247-0FF01A12BC0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DFC-4F10-8247-0FF01A12BC0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DFC-4F10-8247-0FF01A12BC0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DFC-4F10-8247-0FF01A12BC0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FDFC-4F10-8247-0FF01A12BC0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FDFC-4F10-8247-0FF01A12BC0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DFC-4F10-8247-0FF01A12BC0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DFC-4F10-8247-0FF01A12BC0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DFC-4F10-8247-0FF01A12BC0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FDFC-4F10-8247-0FF01A12BC0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FDFC-4F10-8247-0FF01A12BC0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FDFC-4F10-8247-0FF01A12BC0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FDFC-4F10-8247-0FF01A12BC0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FDFC-4F10-8247-0FF01A12BC0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FDFC-4F10-8247-0FF01A12BC0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FDFC-4F10-8247-0FF01A12BC0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FDFC-4F10-8247-0FF01A12BC0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FDFC-4F10-8247-0FF01A12BC0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FDFC-4F10-8247-0FF01A12BC0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FDFC-4F10-8247-0FF01A12BC0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FDFC-4F10-8247-0FF01A12BC0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FDFC-4F10-8247-0FF01A12BC0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FDFC-4F10-8247-0FF01A12BC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FDFC-4F10-8247-0FF01A12BC0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FDFC-4F10-8247-0FF01A12BC0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FDFC-4F10-8247-0FF01A12BC07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FDFC-4F10-8247-0FF01A12BC0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FDFC-4F10-8247-0FF01A12BC0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FDFC-4F10-8247-0FF01A12BC0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FDFC-4F10-8247-0FF01A12BC0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FDFC-4F10-8247-0FF01A12BC0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FDFC-4F10-8247-0FF01A12BC0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FDFC-4F10-8247-0FF01A12BC0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FDFC-4F10-8247-0FF01A12BC0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FDFC-4F10-8247-0FF01A12BC0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FDFC-4F10-8247-0FF01A12BC0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FDFC-4F10-8247-0FF01A12BC0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FDFC-4F10-8247-0FF01A12BC07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FDFC-4F10-8247-0FF01A12BC0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FDFC-4F10-8247-0FF01A12BC0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FDFC-4F10-8247-0FF01A12BC0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FDFC-4F10-8247-0FF01A12BC0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FDFC-4F10-8247-0FF01A12BC0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FDFC-4F10-8247-0FF01A12BC0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FDFC-4F10-8247-0FF01A12BC0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FDFC-4F10-8247-0FF01A12BC0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FDFC-4F10-8247-0FF01A12BC0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FDFC-4F10-8247-0FF01A12BC0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FDFC-4F10-8247-0FF01A12BC0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FDFC-4F10-8247-0FF01A12BC0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FDFC-4F10-8247-0FF01A12BC0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FDFC-4F10-8247-0FF01A12BC0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FDFC-4F10-8247-0FF01A12BC0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FDFC-4F10-8247-0FF01A12BC0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FDFC-4F10-8247-0FF01A12BC0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FDFC-4F10-8247-0FF01A12BC0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FDFC-4F10-8247-0FF01A12BC0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FDFC-4F10-8247-0FF01A12BC0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FDFC-4F10-8247-0FF01A12BC0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FDFC-4F10-8247-0FF01A12BC0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FDFC-4F10-8247-0FF01A12BC0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FDFC-4F10-8247-0FF01A12BC0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FDFC-4F10-8247-0FF01A12BC0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FDFC-4F10-8247-0FF01A12BC0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FDFC-4F10-8247-0FF01A12BC0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FDFC-4F10-8247-0FF01A12BC0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FDFC-4F10-8247-0FF01A12BC0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FDFC-4F10-8247-0FF01A12BC0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FDFC-4F10-8247-0FF01A12BC0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FDFC-4F10-8247-0FF01A12BC0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FDFC-4F10-8247-0FF01A12BC0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FDFC-4F10-8247-0FF01A12BC0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FDFC-4F10-8247-0FF01A12BC0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FDFC-4F10-8247-0FF01A12BC0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FDFC-4F10-8247-0FF01A12BC0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FDFC-4F10-8247-0FF01A12BC07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FDFC-4F10-8247-0FF01A12BC07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FDFC-4F10-8247-0FF01A12BC07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FDFC-4F10-8247-0FF01A12BC07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FDFC-4F10-8247-0FF01A12BC07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FDFC-4F10-8247-0FF01A12BC07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FDFC-4F10-8247-0FF01A12BC07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FDFC-4F10-8247-0FF01A12BC0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FDFC-4F10-8247-0FF01A12BC07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FDFC-4F10-8247-0FF01A12BC07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FDFC-4F10-8247-0FF01A12BC07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FDFC-4F10-8247-0FF01A12BC07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FDFC-4F10-8247-0FF01A12BC07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FDFC-4F10-8247-0FF01A12BC07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FDFC-4F10-8247-0FF01A12BC07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FDFC-4F10-8247-0FF01A12BC07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FDFC-4F10-8247-0FF01A12BC07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FDFC-4F10-8247-0FF01A12BC07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FDFC-4F10-8247-0FF01A12BC07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8730A999-04F3-40BF-BCEE-9AD8A814E0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FDFC-4F10-8247-0FF01A12BC07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FDFC-4F10-8247-0FF01A12BC07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FDFC-4F10-8247-0FF01A12BC07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FDFC-4F10-8247-0FF01A12BC07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FDFC-4F10-8247-0FF01A12BC07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FDFC-4F10-8247-0FF01A12BC07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FDFC-4F10-8247-0FF01A12BC07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FDFC-4F10-8247-0FF01A12BC07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FDFC-4F10-8247-0FF01A12BC07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FDFC-4F10-8247-0FF01A12BC07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FDFC-4F10-8247-0FF01A12BC07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FDFC-4F10-8247-0FF01A12BC07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FDFC-4F10-8247-0FF01A12BC07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FDFC-4F10-8247-0FF01A12BC07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FDFC-4F10-8247-0FF01A12BC07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FDFC-4F10-8247-0FF01A12BC07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FDFC-4F10-8247-0FF01A12BC07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FDFC-4F10-8247-0FF01A12BC07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FDFC-4F10-8247-0FF01A12BC07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FDFC-4F10-8247-0FF01A12BC07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FDFC-4F10-8247-0FF01A12BC07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FDFC-4F10-8247-0FF01A12BC07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FDFC-4F10-8247-0FF01A12BC07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FDFC-4F10-8247-0FF01A12BC07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FDFC-4F10-8247-0FF01A12BC07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FDFC-4F10-8247-0FF01A12BC07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FDFC-4F10-8247-0FF01A12BC07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FDFC-4F10-8247-0FF01A12BC07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FDFC-4F10-8247-0FF01A12BC07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FDFC-4F10-8247-0FF01A12BC07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FDFC-4F10-8247-0FF01A12BC07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FDFC-4F10-8247-0FF01A12BC07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FDFC-4F10-8247-0FF01A12BC07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FDFC-4F10-8247-0FF01A12BC07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FDFC-4F10-8247-0FF01A12BC07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FDFC-4F10-8247-0FF01A12BC07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FDFC-4F10-8247-0FF01A12BC07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FDFC-4F10-8247-0FF01A12BC07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FDFC-4F10-8247-0FF01A12BC07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FDFC-4F10-8247-0FF01A12BC07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FDFC-4F10-8247-0FF01A12BC07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FDFC-4F10-8247-0FF01A12BC07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FDFC-4F10-8247-0FF01A12BC07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FDFC-4F10-8247-0FF01A12BC07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FDFC-4F10-8247-0FF01A12BC07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FDFC-4F10-8247-0FF01A12BC07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FDFC-4F10-8247-0FF01A12BC07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FDFC-4F10-8247-0FF01A12BC07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FDFC-4F10-8247-0FF01A12BC07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FDFC-4F10-8247-0FF01A12BC07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FDFC-4F10-8247-0FF01A12BC07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FDFC-4F10-8247-0FF01A12BC07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FDFC-4F10-8247-0FF01A12BC07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FDFC-4F10-8247-0FF01A12BC07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FDFC-4F10-8247-0FF01A12BC07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FDFC-4F10-8247-0FF01A12BC07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FDFC-4F10-8247-0FF01A12BC07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FDFC-4F10-8247-0FF01A12BC07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FDFC-4F10-8247-0FF01A12BC07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FDFC-4F10-8247-0FF01A12BC07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FDFC-4F10-8247-0FF01A12BC07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FDFC-4F10-8247-0FF01A12BC07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FDFC-4F10-8247-0FF01A12BC07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FDFC-4F10-8247-0FF01A12BC07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FDFC-4F10-8247-0FF01A12BC07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FDFC-4F10-8247-0FF01A12BC07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FDFC-4F10-8247-0FF01A12BC07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FDFC-4F10-8247-0FF01A12BC07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FDFC-4F10-8247-0FF01A12BC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MWI!$X$40:$X$221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MWI!$Z$40:$Z$221</c:f>
              <c:numCache>
                <c:formatCode>General</c:formatCode>
                <c:ptCount val="182"/>
                <c:pt idx="113" formatCode="0.00">
                  <c:v>0.50746012500000004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MWI!$W$40:$W$221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FDFC-4F10-8247-0FF01A12B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57-41AB-BA0B-D9552E4897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57-41AB-BA0B-D9552E4897D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57-41AB-BA0B-D9552E4897D7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57-41AB-BA0B-D9552E4897D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57-41AB-BA0B-D9552E4897D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57-41AB-BA0B-D9552E4897D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557-41AB-BA0B-D9552E4897D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557-41AB-BA0B-D9552E4897D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557-41AB-BA0B-D9552E4897D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557-41AB-BA0B-D9552E4897D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557-41AB-BA0B-D9552E4897D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557-41AB-BA0B-D9552E4897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MWI!$M$35:$R$35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MWI!$M$36:$R$36</c:f>
              <c:numCache>
                <c:formatCode>General</c:formatCode>
                <c:ptCount val="6"/>
                <c:pt idx="0">
                  <c:v>82</c:v>
                </c:pt>
                <c:pt idx="1">
                  <c:v>110</c:v>
                </c:pt>
                <c:pt idx="2">
                  <c:v>172</c:v>
                </c:pt>
                <c:pt idx="3">
                  <c:v>135</c:v>
                </c:pt>
                <c:pt idx="4">
                  <c:v>134</c:v>
                </c:pt>
                <c:pt idx="5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57-41AB-BA0B-D9552E489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MOZ!$Y$39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MOZ!$X$40:$X$221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MOZ!$Y$40:$Y$221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9B-47F3-A4B6-EEEA68960F9E}"/>
            </c:ext>
          </c:extLst>
        </c:ser>
        <c:ser>
          <c:idx val="1"/>
          <c:order val="1"/>
          <c:tx>
            <c:strRef>
              <c:f>MOZ!$Z$39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C9B-47F3-A4B6-EEEA68960F9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C9B-47F3-A4B6-EEEA68960F9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C9B-47F3-A4B6-EEEA68960F9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C9B-47F3-A4B6-EEEA68960F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C9B-47F3-A4B6-EEEA68960F9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C9B-47F3-A4B6-EEEA68960F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C9B-47F3-A4B6-EEEA68960F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C9B-47F3-A4B6-EEEA68960F9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C9B-47F3-A4B6-EEEA68960F9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C9B-47F3-A4B6-EEEA68960F9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C9B-47F3-A4B6-EEEA68960F9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C9B-47F3-A4B6-EEEA68960F9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C9B-47F3-A4B6-EEEA68960F9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C9B-47F3-A4B6-EEEA68960F9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C9B-47F3-A4B6-EEEA68960F9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C9B-47F3-A4B6-EEEA68960F9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C9B-47F3-A4B6-EEEA68960F9E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C9B-47F3-A4B6-EEEA68960F9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C9B-47F3-A4B6-EEEA68960F9E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C9B-47F3-A4B6-EEEA68960F9E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9C9B-47F3-A4B6-EEEA68960F9E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9C9B-47F3-A4B6-EEEA68960F9E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C9B-47F3-A4B6-EEEA68960F9E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C9B-47F3-A4B6-EEEA68960F9E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C9B-47F3-A4B6-EEEA68960F9E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C9B-47F3-A4B6-EEEA68960F9E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C9B-47F3-A4B6-EEEA68960F9E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C9B-47F3-A4B6-EEEA68960F9E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C9B-47F3-A4B6-EEEA68960F9E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C9B-47F3-A4B6-EEEA68960F9E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C9B-47F3-A4B6-EEEA68960F9E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9C9B-47F3-A4B6-EEEA68960F9E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9C9B-47F3-A4B6-EEEA68960F9E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9C9B-47F3-A4B6-EEEA68960F9E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9C9B-47F3-A4B6-EEEA68960F9E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9C9B-47F3-A4B6-EEEA68960F9E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9C9B-47F3-A4B6-EEEA68960F9E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9C9B-47F3-A4B6-EEEA68960F9E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9C9B-47F3-A4B6-EEEA68960F9E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9C9B-47F3-A4B6-EEEA68960F9E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9C9B-47F3-A4B6-EEEA68960F9E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9C9B-47F3-A4B6-EEEA68960F9E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9C9B-47F3-A4B6-EEEA68960F9E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9C9B-47F3-A4B6-EEEA68960F9E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9C9B-47F3-A4B6-EEEA68960F9E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9C9B-47F3-A4B6-EEEA68960F9E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9C9B-47F3-A4B6-EEEA68960F9E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9C9B-47F3-A4B6-EEEA68960F9E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9C9B-47F3-A4B6-EEEA68960F9E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9C9B-47F3-A4B6-EEEA68960F9E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9C9B-47F3-A4B6-EEEA68960F9E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9C9B-47F3-A4B6-EEEA68960F9E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9C9B-47F3-A4B6-EEEA68960F9E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9C9B-47F3-A4B6-EEEA68960F9E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9C9B-47F3-A4B6-EEEA68960F9E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9C9B-47F3-A4B6-EEEA68960F9E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9C9B-47F3-A4B6-EEEA68960F9E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9C9B-47F3-A4B6-EEEA68960F9E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9C9B-47F3-A4B6-EEEA68960F9E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9C9B-47F3-A4B6-EEEA68960F9E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9C9B-47F3-A4B6-EEEA68960F9E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9C9B-47F3-A4B6-EEEA68960F9E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9C9B-47F3-A4B6-EEEA68960F9E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9C9B-47F3-A4B6-EEEA68960F9E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9C9B-47F3-A4B6-EEEA68960F9E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9C9B-47F3-A4B6-EEEA68960F9E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9C9B-47F3-A4B6-EEEA68960F9E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9C9B-47F3-A4B6-EEEA68960F9E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9C9B-47F3-A4B6-EEEA68960F9E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9C9B-47F3-A4B6-EEEA68960F9E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9C9B-47F3-A4B6-EEEA68960F9E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9C9B-47F3-A4B6-EEEA68960F9E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9C9B-47F3-A4B6-EEEA68960F9E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9C9B-47F3-A4B6-EEEA68960F9E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9C9B-47F3-A4B6-EEEA68960F9E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9C9B-47F3-A4B6-EEEA68960F9E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9C9B-47F3-A4B6-EEEA68960F9E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9C9B-47F3-A4B6-EEEA68960F9E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9C9B-47F3-A4B6-EEEA68960F9E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9C9B-47F3-A4B6-EEEA68960F9E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9C9B-47F3-A4B6-EEEA68960F9E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9C9B-47F3-A4B6-EEEA68960F9E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9C9B-47F3-A4B6-EEEA68960F9E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9C9B-47F3-A4B6-EEEA68960F9E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9C9B-47F3-A4B6-EEEA68960F9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9C9B-47F3-A4B6-EEEA68960F9E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9C9B-47F3-A4B6-EEEA68960F9E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9C9B-47F3-A4B6-EEEA68960F9E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9C9B-47F3-A4B6-EEEA68960F9E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9C9B-47F3-A4B6-EEEA68960F9E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9C9B-47F3-A4B6-EEEA68960F9E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9C9B-47F3-A4B6-EEEA68960F9E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9C9B-47F3-A4B6-EEEA68960F9E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9C9B-47F3-A4B6-EEEA68960F9E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9C9B-47F3-A4B6-EEEA68960F9E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9C9B-47F3-A4B6-EEEA68960F9E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9C9B-47F3-A4B6-EEEA68960F9E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9C9B-47F3-A4B6-EEEA68960F9E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9C9B-47F3-A4B6-EEEA68960F9E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9C9B-47F3-A4B6-EEEA68960F9E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9C9B-47F3-A4B6-EEEA68960F9E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9C9B-47F3-A4B6-EEEA68960F9E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9C9B-47F3-A4B6-EEEA68960F9E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9C9B-47F3-A4B6-EEEA68960F9E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9C9B-47F3-A4B6-EEEA68960F9E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9C9B-47F3-A4B6-EEEA68960F9E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9C9B-47F3-A4B6-EEEA68960F9E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9C9B-47F3-A4B6-EEEA68960F9E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9C9B-47F3-A4B6-EEEA68960F9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9C9B-47F3-A4B6-EEEA68960F9E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EA0F59D-E39A-410B-90CB-776529BB48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9C9B-47F3-A4B6-EEEA68960F9E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9C9B-47F3-A4B6-EEEA68960F9E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9C9B-47F3-A4B6-EEEA68960F9E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9C9B-47F3-A4B6-EEEA68960F9E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9C9B-47F3-A4B6-EEEA68960F9E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9C9B-47F3-A4B6-EEEA68960F9E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9C9B-47F3-A4B6-EEEA68960F9E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9C9B-47F3-A4B6-EEEA68960F9E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9C9B-47F3-A4B6-EEEA68960F9E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9C9B-47F3-A4B6-EEEA68960F9E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9C9B-47F3-A4B6-EEEA68960F9E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9C9B-47F3-A4B6-EEEA68960F9E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9C9B-47F3-A4B6-EEEA68960F9E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9C9B-47F3-A4B6-EEEA68960F9E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9C9B-47F3-A4B6-EEEA68960F9E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9C9B-47F3-A4B6-EEEA68960F9E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9C9B-47F3-A4B6-EEEA68960F9E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9C9B-47F3-A4B6-EEEA68960F9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9C9B-47F3-A4B6-EEEA68960F9E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9C9B-47F3-A4B6-EEEA68960F9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9C9B-47F3-A4B6-EEEA68960F9E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9C9B-47F3-A4B6-EEEA68960F9E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9C9B-47F3-A4B6-EEEA68960F9E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9C9B-47F3-A4B6-EEEA68960F9E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9C9B-47F3-A4B6-EEEA68960F9E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9C9B-47F3-A4B6-EEEA68960F9E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9C9B-47F3-A4B6-EEEA68960F9E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9C9B-47F3-A4B6-EEEA68960F9E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9C9B-47F3-A4B6-EEEA68960F9E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9C9B-47F3-A4B6-EEEA68960F9E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9C9B-47F3-A4B6-EEEA68960F9E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9C9B-47F3-A4B6-EEEA68960F9E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9C9B-47F3-A4B6-EEEA68960F9E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9C9B-47F3-A4B6-EEEA68960F9E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9C9B-47F3-A4B6-EEEA68960F9E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9C9B-47F3-A4B6-EEEA68960F9E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9C9B-47F3-A4B6-EEEA68960F9E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9C9B-47F3-A4B6-EEEA68960F9E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9C9B-47F3-A4B6-EEEA68960F9E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9C9B-47F3-A4B6-EEEA68960F9E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9C9B-47F3-A4B6-EEEA68960F9E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9C9B-47F3-A4B6-EEEA68960F9E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9C9B-47F3-A4B6-EEEA68960F9E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9C9B-47F3-A4B6-EEEA68960F9E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9C9B-47F3-A4B6-EEEA68960F9E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9C9B-47F3-A4B6-EEEA68960F9E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9C9B-47F3-A4B6-EEEA68960F9E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9C9B-47F3-A4B6-EEEA68960F9E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9C9B-47F3-A4B6-EEEA68960F9E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9C9B-47F3-A4B6-EEEA68960F9E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9C9B-47F3-A4B6-EEEA68960F9E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9C9B-47F3-A4B6-EEEA68960F9E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9C9B-47F3-A4B6-EEEA68960F9E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9C9B-47F3-A4B6-EEEA68960F9E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9C9B-47F3-A4B6-EEEA68960F9E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9C9B-47F3-A4B6-EEEA68960F9E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9C9B-47F3-A4B6-EEEA68960F9E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9C9B-47F3-A4B6-EEEA68960F9E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9C9B-47F3-A4B6-EEEA68960F9E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9C9B-47F3-A4B6-EEEA68960F9E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9C9B-47F3-A4B6-EEEA68960F9E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9C9B-47F3-A4B6-EEEA68960F9E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9C9B-47F3-A4B6-EEEA68960F9E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9C9B-47F3-A4B6-EEEA68960F9E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9C9B-47F3-A4B6-EEEA68960F9E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9C9B-47F3-A4B6-EEEA68960F9E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9C9B-47F3-A4B6-EEEA68960F9E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9C9B-47F3-A4B6-EEEA68960F9E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9C9B-47F3-A4B6-EEEA68960F9E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9C9B-47F3-A4B6-EEEA68960F9E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9C9B-47F3-A4B6-EEEA68960F9E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9C9B-47F3-A4B6-EEEA68960F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MOZ!$X$40:$X$221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MOZ!$Z$40:$Z$221</c:f>
              <c:numCache>
                <c:formatCode>General</c:formatCode>
                <c:ptCount val="182"/>
                <c:pt idx="110" formatCode="0.00">
                  <c:v>0.217195625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MOZ!$W$40:$W$221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9C9B-47F3-A4B6-EEEA68960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MOZ!$M$10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MOZ!$L$11:$L$32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MOZ!$M$11:$M$32</c:f>
              <c:numCache>
                <c:formatCode>0.00</c:formatCode>
                <c:ptCount val="22"/>
                <c:pt idx="0">
                  <c:v>6.0047349999999999E-2</c:v>
                </c:pt>
                <c:pt idx="1">
                  <c:v>6.4125824999999997E-2</c:v>
                </c:pt>
                <c:pt idx="2">
                  <c:v>6.3515075000000004E-2</c:v>
                </c:pt>
                <c:pt idx="3">
                  <c:v>6.2556700000000007E-2</c:v>
                </c:pt>
                <c:pt idx="4">
                  <c:v>5.9454674999999998E-2</c:v>
                </c:pt>
                <c:pt idx="5">
                  <c:v>5.9307350000000002E-2</c:v>
                </c:pt>
                <c:pt idx="6">
                  <c:v>5.7310100000000003E-2</c:v>
                </c:pt>
                <c:pt idx="7">
                  <c:v>5.2886200000000001E-2</c:v>
                </c:pt>
                <c:pt idx="8">
                  <c:v>4.8619225000000002E-2</c:v>
                </c:pt>
                <c:pt idx="9">
                  <c:v>4.6001424999999999E-2</c:v>
                </c:pt>
                <c:pt idx="10">
                  <c:v>4.7321425E-2</c:v>
                </c:pt>
                <c:pt idx="11">
                  <c:v>5.1578174999999997E-2</c:v>
                </c:pt>
                <c:pt idx="12">
                  <c:v>5.7058024999999998E-2</c:v>
                </c:pt>
                <c:pt idx="13">
                  <c:v>6.0194075E-2</c:v>
                </c:pt>
                <c:pt idx="14">
                  <c:v>5.892E-2</c:v>
                </c:pt>
                <c:pt idx="15">
                  <c:v>5.3557399999999998E-2</c:v>
                </c:pt>
                <c:pt idx="16">
                  <c:v>4.8606150000000001E-2</c:v>
                </c:pt>
                <c:pt idx="17">
                  <c:v>4.5313575000000002E-2</c:v>
                </c:pt>
                <c:pt idx="18">
                  <c:v>4.7566474999999997E-2</c:v>
                </c:pt>
                <c:pt idx="19">
                  <c:v>5.3532700000000003E-2</c:v>
                </c:pt>
                <c:pt idx="20">
                  <c:v>6.0934225000000002E-2</c:v>
                </c:pt>
                <c:pt idx="21">
                  <c:v>6.5035424999999994E-2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3-4ADB-A82E-4910BA295FB4}"/>
            </c:ext>
          </c:extLst>
        </c:ser>
        <c:ser>
          <c:idx val="1"/>
          <c:order val="1"/>
          <c:tx>
            <c:strRef>
              <c:f>MOZ!$N$10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MOZ!$L$11:$L$32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MOZ!$N$11:$N$32</c:f>
              <c:numCache>
                <c:formatCode>0.00</c:formatCode>
                <c:ptCount val="22"/>
                <c:pt idx="0">
                  <c:v>9.0526749999999996E-3</c:v>
                </c:pt>
                <c:pt idx="1">
                  <c:v>9.8860000000000007E-3</c:v>
                </c:pt>
                <c:pt idx="2">
                  <c:v>9.0354249999999997E-3</c:v>
                </c:pt>
                <c:pt idx="3">
                  <c:v>8.3973999999999993E-3</c:v>
                </c:pt>
                <c:pt idx="4">
                  <c:v>6.7501749999999998E-3</c:v>
                </c:pt>
                <c:pt idx="5">
                  <c:v>7.6205500000000002E-3</c:v>
                </c:pt>
                <c:pt idx="6">
                  <c:v>7.177775E-3</c:v>
                </c:pt>
                <c:pt idx="7">
                  <c:v>7.5335999999999997E-3</c:v>
                </c:pt>
                <c:pt idx="8">
                  <c:v>6.9801749999999999E-3</c:v>
                </c:pt>
                <c:pt idx="9">
                  <c:v>6.7986499999999998E-3</c:v>
                </c:pt>
                <c:pt idx="10">
                  <c:v>1.0073475E-2</c:v>
                </c:pt>
                <c:pt idx="11">
                  <c:v>1.5653975000000001E-2</c:v>
                </c:pt>
                <c:pt idx="12">
                  <c:v>2.1319675E-2</c:v>
                </c:pt>
                <c:pt idx="13">
                  <c:v>1.8254449999999998E-2</c:v>
                </c:pt>
                <c:pt idx="14">
                  <c:v>1.404065E-2</c:v>
                </c:pt>
                <c:pt idx="15">
                  <c:v>1.3323175E-2</c:v>
                </c:pt>
                <c:pt idx="16">
                  <c:v>1.8165375000000001E-2</c:v>
                </c:pt>
                <c:pt idx="17">
                  <c:v>2.236405E-2</c:v>
                </c:pt>
                <c:pt idx="18">
                  <c:v>2.3586200000000002E-2</c:v>
                </c:pt>
                <c:pt idx="19">
                  <c:v>2.4473600000000002E-2</c:v>
                </c:pt>
                <c:pt idx="20">
                  <c:v>3.4360050000000003E-2</c:v>
                </c:pt>
                <c:pt idx="21">
                  <c:v>3.6131150000000001E-2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3-4ADB-A82E-4910BA295FB4}"/>
            </c:ext>
          </c:extLst>
        </c:ser>
        <c:ser>
          <c:idx val="2"/>
          <c:order val="2"/>
          <c:tx>
            <c:strRef>
              <c:f>MOZ!$O$10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MOZ!$L$11:$L$32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MOZ!$O$11:$O$32</c:f>
              <c:numCache>
                <c:formatCode>0.00</c:formatCode>
                <c:ptCount val="22"/>
                <c:pt idx="0">
                  <c:v>4.1193250000000001E-3</c:v>
                </c:pt>
                <c:pt idx="1">
                  <c:v>9.5990499999999996E-3</c:v>
                </c:pt>
                <c:pt idx="2">
                  <c:v>1.573805E-2</c:v>
                </c:pt>
                <c:pt idx="3">
                  <c:v>1.7912825E-2</c:v>
                </c:pt>
                <c:pt idx="4">
                  <c:v>2.0140524999999999E-2</c:v>
                </c:pt>
                <c:pt idx="5">
                  <c:v>2.3445324999999999E-2</c:v>
                </c:pt>
                <c:pt idx="6">
                  <c:v>2.8885125000000001E-2</c:v>
                </c:pt>
                <c:pt idx="7">
                  <c:v>3.3266774999999998E-2</c:v>
                </c:pt>
                <c:pt idx="8">
                  <c:v>3.6380450000000002E-2</c:v>
                </c:pt>
                <c:pt idx="9">
                  <c:v>3.8893450000000003E-2</c:v>
                </c:pt>
                <c:pt idx="10">
                  <c:v>4.100285E-2</c:v>
                </c:pt>
                <c:pt idx="11">
                  <c:v>4.2592900000000003E-2</c:v>
                </c:pt>
                <c:pt idx="12">
                  <c:v>4.2416774999999997E-2</c:v>
                </c:pt>
                <c:pt idx="13">
                  <c:v>4.2990624999999998E-2</c:v>
                </c:pt>
                <c:pt idx="14">
                  <c:v>4.4103749999999997E-2</c:v>
                </c:pt>
                <c:pt idx="15">
                  <c:v>4.4923499999999998E-2</c:v>
                </c:pt>
                <c:pt idx="16">
                  <c:v>4.5722974999999999E-2</c:v>
                </c:pt>
                <c:pt idx="17">
                  <c:v>4.6174649999999998E-2</c:v>
                </c:pt>
                <c:pt idx="18">
                  <c:v>4.6585425E-2</c:v>
                </c:pt>
                <c:pt idx="19">
                  <c:v>4.6186474999999998E-2</c:v>
                </c:pt>
                <c:pt idx="20">
                  <c:v>4.7310949999999997E-2</c:v>
                </c:pt>
                <c:pt idx="21">
                  <c:v>4.7749825000000003E-2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23-4ADB-A82E-4910BA295FB4}"/>
            </c:ext>
          </c:extLst>
        </c:ser>
        <c:ser>
          <c:idx val="3"/>
          <c:order val="3"/>
          <c:tx>
            <c:strRef>
              <c:f>MOZ!$P$10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MOZ!$L$11:$L$32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MOZ!$P$11:$P$32</c:f>
              <c:numCache>
                <c:formatCode>0.00</c:formatCode>
                <c:ptCount val="22"/>
                <c:pt idx="0">
                  <c:v>4.2191174999999997E-2</c:v>
                </c:pt>
                <c:pt idx="1">
                  <c:v>4.1388599999999998E-2</c:v>
                </c:pt>
                <c:pt idx="2">
                  <c:v>4.8271000000000001E-2</c:v>
                </c:pt>
                <c:pt idx="3">
                  <c:v>5.1005050000000003E-2</c:v>
                </c:pt>
                <c:pt idx="4">
                  <c:v>5.1521724999999997E-2</c:v>
                </c:pt>
                <c:pt idx="5">
                  <c:v>4.9844399999999997E-2</c:v>
                </c:pt>
                <c:pt idx="6">
                  <c:v>5.0951549999999998E-2</c:v>
                </c:pt>
                <c:pt idx="7">
                  <c:v>5.0062324999999998E-2</c:v>
                </c:pt>
                <c:pt idx="8">
                  <c:v>5.0743175000000001E-2</c:v>
                </c:pt>
                <c:pt idx="9">
                  <c:v>5.1947575000000003E-2</c:v>
                </c:pt>
                <c:pt idx="10">
                  <c:v>5.4635175000000001E-2</c:v>
                </c:pt>
                <c:pt idx="11">
                  <c:v>5.4729075000000002E-2</c:v>
                </c:pt>
                <c:pt idx="12">
                  <c:v>6.2413774999999998E-2</c:v>
                </c:pt>
                <c:pt idx="13">
                  <c:v>6.4147350000000006E-2</c:v>
                </c:pt>
                <c:pt idx="14">
                  <c:v>6.4914949999999999E-2</c:v>
                </c:pt>
                <c:pt idx="15">
                  <c:v>6.6522275000000006E-2</c:v>
                </c:pt>
                <c:pt idx="16">
                  <c:v>6.8555500000000005E-2</c:v>
                </c:pt>
                <c:pt idx="17">
                  <c:v>7.1096049999999994E-2</c:v>
                </c:pt>
                <c:pt idx="18">
                  <c:v>6.7628199999999999E-2</c:v>
                </c:pt>
                <c:pt idx="19">
                  <c:v>6.8936974999999998E-2</c:v>
                </c:pt>
                <c:pt idx="20">
                  <c:v>6.6266050000000007E-2</c:v>
                </c:pt>
                <c:pt idx="21">
                  <c:v>6.8279224999999999E-2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23-4ADB-A82E-4910BA295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MOZ!$Q$10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MOZ!$L$11:$L$32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MOZ!$Q$11:$Q$32</c:f>
              <c:numCache>
                <c:formatCode>0.00</c:formatCode>
                <c:ptCount val="22"/>
                <c:pt idx="0">
                  <c:v>0.11541052499999999</c:v>
                </c:pt>
                <c:pt idx="1">
                  <c:v>0.124999475</c:v>
                </c:pt>
                <c:pt idx="2">
                  <c:v>0.13655955</c:v>
                </c:pt>
                <c:pt idx="3">
                  <c:v>0.13987197500000001</c:v>
                </c:pt>
                <c:pt idx="4">
                  <c:v>0.13786709999999999</c:v>
                </c:pt>
                <c:pt idx="5">
                  <c:v>0.14021762500000001</c:v>
                </c:pt>
                <c:pt idx="6">
                  <c:v>0.14432455</c:v>
                </c:pt>
                <c:pt idx="7">
                  <c:v>0.14374889999999999</c:v>
                </c:pt>
                <c:pt idx="8">
                  <c:v>0.142723025</c:v>
                </c:pt>
                <c:pt idx="9">
                  <c:v>0.14364109999999999</c:v>
                </c:pt>
                <c:pt idx="10">
                  <c:v>0.15303292500000001</c:v>
                </c:pt>
                <c:pt idx="11">
                  <c:v>0.164554125</c:v>
                </c:pt>
                <c:pt idx="12">
                  <c:v>0.18320824999999999</c:v>
                </c:pt>
                <c:pt idx="13">
                  <c:v>0.18558649999999999</c:v>
                </c:pt>
                <c:pt idx="14">
                  <c:v>0.18197934999999998</c:v>
                </c:pt>
                <c:pt idx="15">
                  <c:v>0.17832635000000002</c:v>
                </c:pt>
                <c:pt idx="16">
                  <c:v>0.18104999999999999</c:v>
                </c:pt>
                <c:pt idx="17">
                  <c:v>0.184948325</c:v>
                </c:pt>
                <c:pt idx="18">
                  <c:v>0.18536629999999998</c:v>
                </c:pt>
                <c:pt idx="19">
                  <c:v>0.19312974999999999</c:v>
                </c:pt>
                <c:pt idx="20">
                  <c:v>0.20887127500000002</c:v>
                </c:pt>
                <c:pt idx="21">
                  <c:v>0.217195625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23-4ADB-A82E-4910BA295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"/>
          <c:y val="4.3271648424440881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91051484822336"/>
          <c:y val="7.4544316516128417E-2"/>
          <c:w val="0.61647960622599363"/>
          <c:h val="0.8509113669677431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D-4DB5-A5FF-4B6FE74824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D-4DB5-A5FF-4B6FE74824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AD-4DB5-A5FF-4B6FE74824E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AD-4DB5-A5FF-4B6FE74824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AD-4DB5-A5FF-4B6FE74824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AD-4DB5-A5FF-4B6FE74824E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9AD-4DB5-A5FF-4B6FE74824E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9AD-4DB5-A5FF-4B6FE74824E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9AD-4DB5-A5FF-4B6FE74824E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9AD-4DB5-A5FF-4B6FE74824E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9AD-4DB5-A5FF-4B6FE74824E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9AD-4DB5-A5FF-4B6FE74824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MOZ!$M$35:$R$35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MOZ!$M$36:$R$36</c:f>
              <c:numCache>
                <c:formatCode>General</c:formatCode>
                <c:ptCount val="6"/>
                <c:pt idx="0">
                  <c:v>163</c:v>
                </c:pt>
                <c:pt idx="1">
                  <c:v>151</c:v>
                </c:pt>
                <c:pt idx="2">
                  <c:v>176</c:v>
                </c:pt>
                <c:pt idx="3">
                  <c:v>166</c:v>
                </c:pt>
                <c:pt idx="4">
                  <c:v>180</c:v>
                </c:pt>
                <c:pt idx="5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AD-4DB5-A5FF-4B6FE7482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2-4E13-BDFC-A675D80F4C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2-4E13-BDFC-A675D80F4C2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2-4E13-BDFC-A675D80F4C28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2-4E13-BDFC-A675D80F4C2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72-4E13-BDFC-A675D80F4C2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372-4E13-BDFC-A675D80F4C2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372-4E13-BDFC-A675D80F4C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372-4E13-BDFC-A675D80F4C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372-4E13-BDFC-A675D80F4C2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372-4E13-BDFC-A675D80F4C2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372-4E13-BDFC-A675D80F4C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372-4E13-BDFC-A675D80F4C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NPL!$M$35:$R$35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NPL!$M$36:$R$36</c:f>
              <c:numCache>
                <c:formatCode>General</c:formatCode>
                <c:ptCount val="6"/>
                <c:pt idx="0">
                  <c:v>99</c:v>
                </c:pt>
                <c:pt idx="1">
                  <c:v>111</c:v>
                </c:pt>
                <c:pt idx="2">
                  <c:v>150</c:v>
                </c:pt>
                <c:pt idx="3">
                  <c:v>152</c:v>
                </c:pt>
                <c:pt idx="4">
                  <c:v>141</c:v>
                </c:pt>
                <c:pt idx="5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372-4E13-BDFC-A675D80F4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NPL!$Y$39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NPL!$X$40:$X$221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NPL!$Y$40:$Y$221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5E-4E25-9B59-DFA710E19DBF}"/>
            </c:ext>
          </c:extLst>
        </c:ser>
        <c:ser>
          <c:idx val="1"/>
          <c:order val="1"/>
          <c:tx>
            <c:strRef>
              <c:f>NPL!$Z$39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5E-4E25-9B59-DFA710E19DB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95E-4E25-9B59-DFA710E19DB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5E-4E25-9B59-DFA710E19DB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95E-4E25-9B59-DFA710E19DB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5E-4E25-9B59-DFA710E19DB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95E-4E25-9B59-DFA710E19DB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5E-4E25-9B59-DFA710E19DB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95E-4E25-9B59-DFA710E19DB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5E-4E25-9B59-DFA710E19DB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95E-4E25-9B59-DFA710E19DB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5E-4E25-9B59-DFA710E19DB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95E-4E25-9B59-DFA710E19DB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5E-4E25-9B59-DFA710E19DB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95E-4E25-9B59-DFA710E19DB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5E-4E25-9B59-DFA710E19DB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95E-4E25-9B59-DFA710E19DB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5E-4E25-9B59-DFA710E19DB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95E-4E25-9B59-DFA710E19DB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5E-4E25-9B59-DFA710E19DB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95E-4E25-9B59-DFA710E19DB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95E-4E25-9B59-DFA710E19DB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95E-4E25-9B59-DFA710E19DB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95E-4E25-9B59-DFA710E19DB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95E-4E25-9B59-DFA710E19DB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95E-4E25-9B59-DFA710E19DB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95E-4E25-9B59-DFA710E19DB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95E-4E25-9B59-DFA710E19DB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95E-4E25-9B59-DFA710E19DB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95E-4E25-9B59-DFA710E19DB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95E-4E25-9B59-DFA710E19DB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A95E-4E25-9B59-DFA710E19DB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95E-4E25-9B59-DFA710E19DB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A95E-4E25-9B59-DFA710E19DB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95E-4E25-9B59-DFA710E19DB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95E-4E25-9B59-DFA710E19DB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A95E-4E25-9B59-DFA710E19DB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A95E-4E25-9B59-DFA710E19DB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95E-4E25-9B59-DFA710E19DB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95E-4E25-9B59-DFA710E19DB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95E-4E25-9B59-DFA710E19DB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95E-4E25-9B59-DFA710E19DB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95E-4E25-9B59-DFA710E19DB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95E-4E25-9B59-DFA710E19DB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95E-4E25-9B59-DFA710E19DB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95E-4E25-9B59-DFA710E19DB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95E-4E25-9B59-DFA710E19DB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A95E-4E25-9B59-DFA710E19DB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A95E-4E25-9B59-DFA710E19DB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95E-4E25-9B59-DFA710E19DB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A95E-4E25-9B59-DFA710E19DB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A95E-4E25-9B59-DFA710E19DB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A95E-4E25-9B59-DFA710E19DB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A95E-4E25-9B59-DFA710E19DB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A95E-4E25-9B59-DFA710E19DB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A95E-4E25-9B59-DFA710E19DB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A95E-4E25-9B59-DFA710E19DB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A95E-4E25-9B59-DFA710E19DB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A95E-4E25-9B59-DFA710E19DB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A95E-4E25-9B59-DFA710E19DB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A95E-4E25-9B59-DFA710E19DB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A95E-4E25-9B59-DFA710E19DB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A95E-4E25-9B59-DFA710E19DB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A95E-4E25-9B59-DFA710E19DB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A95E-4E25-9B59-DFA710E19DB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A95E-4E25-9B59-DFA710E19DB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A95E-4E25-9B59-DFA710E19DB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A95E-4E25-9B59-DFA710E19DB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A95E-4E25-9B59-DFA710E19DB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A95E-4E25-9B59-DFA710E19DB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A95E-4E25-9B59-DFA710E19DB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A95E-4E25-9B59-DFA710E19DB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A95E-4E25-9B59-DFA710E19DB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A95E-4E25-9B59-DFA710E19DB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A95E-4E25-9B59-DFA710E19DB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A95E-4E25-9B59-DFA710E19DB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A95E-4E25-9B59-DFA710E19DB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A95E-4E25-9B59-DFA710E19DB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A95E-4E25-9B59-DFA710E19DB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A95E-4E25-9B59-DFA710E19DB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A95E-4E25-9B59-DFA710E19DB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A95E-4E25-9B59-DFA710E19DB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A95E-4E25-9B59-DFA710E19DB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A95E-4E25-9B59-DFA710E19DB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A95E-4E25-9B59-DFA710E19DB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A95E-4E25-9B59-DFA710E19DB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A95E-4E25-9B59-DFA710E19DB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A95E-4E25-9B59-DFA710E19DB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A95E-4E25-9B59-DFA710E19DB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A95E-4E25-9B59-DFA710E19DB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A95E-4E25-9B59-DFA710E19DB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A95E-4E25-9B59-DFA710E19DB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A95E-4E25-9B59-DFA710E19DB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A95E-4E25-9B59-DFA710E19DB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A95E-4E25-9B59-DFA710E19DB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A95E-4E25-9B59-DFA710E19DB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A95E-4E25-9B59-DFA710E19DB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A95E-4E25-9B59-DFA710E19DB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A95E-4E25-9B59-DFA710E19DB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A95E-4E25-9B59-DFA710E19DB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A95E-4E25-9B59-DFA710E19DB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A95E-4E25-9B59-DFA710E19DB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A95E-4E25-9B59-DFA710E19DB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A95E-4E25-9B59-DFA710E19DB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A95E-4E25-9B59-DFA710E19DB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A95E-4E25-9B59-DFA710E19DB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A95E-4E25-9B59-DFA710E19DB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A95E-4E25-9B59-DFA710E19DB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A95E-4E25-9B59-DFA710E19DB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A95E-4E25-9B59-DFA710E19DB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A95E-4E25-9B59-DFA710E19DB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A95E-4E25-9B59-DFA710E19DB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A95E-4E25-9B59-DFA710E19DB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A95E-4E25-9B59-DFA710E19DB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A95E-4E25-9B59-DFA710E19DB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A95E-4E25-9B59-DFA710E19DB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A95E-4E25-9B59-DFA710E19DB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A95E-4E25-9B59-DFA710E19DB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A95E-4E25-9B59-DFA710E19DB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A95E-4E25-9B59-DFA710E19DB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A95E-4E25-9B59-DFA710E19DB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A95E-4E25-9B59-DFA710E19DB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A95E-4E25-9B59-DFA710E19DB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1A1DE79F-43AD-43E0-B9B4-56F52D415A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A95E-4E25-9B59-DFA710E19DB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A95E-4E25-9B59-DFA710E19DB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A95E-4E25-9B59-DFA710E19DB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A95E-4E25-9B59-DFA710E19DB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A95E-4E25-9B59-DFA710E19DB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A95E-4E25-9B59-DFA710E19DB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A95E-4E25-9B59-DFA710E19DB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A95E-4E25-9B59-DFA710E19DB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A95E-4E25-9B59-DFA710E19DB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A95E-4E25-9B59-DFA710E19DB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A95E-4E25-9B59-DFA710E19DB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A95E-4E25-9B59-DFA710E19DB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A95E-4E25-9B59-DFA710E19DB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A95E-4E25-9B59-DFA710E19DB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A95E-4E25-9B59-DFA710E19DB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A95E-4E25-9B59-DFA710E19DB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A95E-4E25-9B59-DFA710E19DB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A95E-4E25-9B59-DFA710E19DB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A95E-4E25-9B59-DFA710E19DB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A95E-4E25-9B59-DFA710E19DB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A95E-4E25-9B59-DFA710E19DB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A95E-4E25-9B59-DFA710E19DBF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A95E-4E25-9B59-DFA710E19DBF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A95E-4E25-9B59-DFA710E19DBF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A95E-4E25-9B59-DFA710E19DBF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A95E-4E25-9B59-DFA710E19DBF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A95E-4E25-9B59-DFA710E19DBF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A95E-4E25-9B59-DFA710E19DBF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A95E-4E25-9B59-DFA710E19DBF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A95E-4E25-9B59-DFA710E19DBF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A95E-4E25-9B59-DFA710E19DBF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A95E-4E25-9B59-DFA710E19DBF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A95E-4E25-9B59-DFA710E19DBF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A95E-4E25-9B59-DFA710E19DBF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A95E-4E25-9B59-DFA710E19DBF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A95E-4E25-9B59-DFA710E19DBF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A95E-4E25-9B59-DFA710E19DBF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A95E-4E25-9B59-DFA710E19DBF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A95E-4E25-9B59-DFA710E19DBF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A95E-4E25-9B59-DFA710E19DBF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A95E-4E25-9B59-DFA710E19DBF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A95E-4E25-9B59-DFA710E19DBF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A95E-4E25-9B59-DFA710E19DBF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A95E-4E25-9B59-DFA710E19DBF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A95E-4E25-9B59-DFA710E19DBF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A95E-4E25-9B59-DFA710E19DBF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A95E-4E25-9B59-DFA710E19DBF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A95E-4E25-9B59-DFA710E19DBF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A95E-4E25-9B59-DFA710E19DBF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A95E-4E25-9B59-DFA710E19DBF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A95E-4E25-9B59-DFA710E19DBF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A95E-4E25-9B59-DFA710E19DBF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A95E-4E25-9B59-DFA710E19DBF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A95E-4E25-9B59-DFA710E19DBF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A95E-4E25-9B59-DFA710E19DBF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A95E-4E25-9B59-DFA710E19DBF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A95E-4E25-9B59-DFA710E19DBF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A95E-4E25-9B59-DFA710E19DBF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A95E-4E25-9B59-DFA710E19DBF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A95E-4E25-9B59-DFA710E19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NPL!$X$40:$X$221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NPL!$Z$40:$Z$221</c:f>
              <c:numCache>
                <c:formatCode>General</c:formatCode>
                <c:ptCount val="182"/>
                <c:pt idx="122" formatCode="0.00">
                  <c:v>0.49562272500000004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NPL!$W$40:$W$221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A95E-4E25-9B59-DFA710E19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14236742569938848"/>
          <c:w val="0.95092140418474613"/>
          <c:h val="0.75023315159950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NPL!$M$10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NPL!$L$11:$L$32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NPL!$M$11:$M$32</c:f>
              <c:numCache>
                <c:formatCode>0.00</c:formatCode>
                <c:ptCount val="22"/>
                <c:pt idx="0">
                  <c:v>0.106950725</c:v>
                </c:pt>
                <c:pt idx="1">
                  <c:v>0.1107983</c:v>
                </c:pt>
                <c:pt idx="2">
                  <c:v>0.11557489999999999</c:v>
                </c:pt>
                <c:pt idx="3">
                  <c:v>0.119051775</c:v>
                </c:pt>
                <c:pt idx="4">
                  <c:v>0.12202525</c:v>
                </c:pt>
                <c:pt idx="5">
                  <c:v>0.124595425</c:v>
                </c:pt>
                <c:pt idx="6">
                  <c:v>0.12827250000000001</c:v>
                </c:pt>
                <c:pt idx="7">
                  <c:v>0.12943864999999999</c:v>
                </c:pt>
                <c:pt idx="8">
                  <c:v>0.13009942499999999</c:v>
                </c:pt>
                <c:pt idx="9">
                  <c:v>0.13016997499999999</c:v>
                </c:pt>
                <c:pt idx="10">
                  <c:v>0.13299192500000001</c:v>
                </c:pt>
                <c:pt idx="11">
                  <c:v>0.13624120000000001</c:v>
                </c:pt>
                <c:pt idx="12">
                  <c:v>0.14081615</c:v>
                </c:pt>
                <c:pt idx="13">
                  <c:v>0.14543329999999999</c:v>
                </c:pt>
                <c:pt idx="14">
                  <c:v>0.15151565</c:v>
                </c:pt>
                <c:pt idx="15">
                  <c:v>0.1552366</c:v>
                </c:pt>
                <c:pt idx="16">
                  <c:v>0.15693380000000001</c:v>
                </c:pt>
                <c:pt idx="17">
                  <c:v>0.15662960000000001</c:v>
                </c:pt>
                <c:pt idx="18">
                  <c:v>0.15765337500000001</c:v>
                </c:pt>
                <c:pt idx="19">
                  <c:v>0.16352849999999999</c:v>
                </c:pt>
                <c:pt idx="20">
                  <c:v>0.17113829999999999</c:v>
                </c:pt>
                <c:pt idx="21">
                  <c:v>0.17940134999999999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D-48F9-BD23-764B8AD52E76}"/>
            </c:ext>
          </c:extLst>
        </c:ser>
        <c:ser>
          <c:idx val="1"/>
          <c:order val="1"/>
          <c:tx>
            <c:strRef>
              <c:f>NPL!$N$10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NPL!$L$11:$L$32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NPL!$N$11:$N$32</c:f>
              <c:numCache>
                <c:formatCode>0.00</c:formatCode>
                <c:ptCount val="22"/>
                <c:pt idx="0">
                  <c:v>4.4984625E-2</c:v>
                </c:pt>
                <c:pt idx="1">
                  <c:v>5.2614174999999999E-2</c:v>
                </c:pt>
                <c:pt idx="2">
                  <c:v>6.7269449999999995E-2</c:v>
                </c:pt>
                <c:pt idx="3">
                  <c:v>6.9776975000000005E-2</c:v>
                </c:pt>
                <c:pt idx="4">
                  <c:v>6.4378900000000003E-2</c:v>
                </c:pt>
                <c:pt idx="5">
                  <c:v>5.126795E-2</c:v>
                </c:pt>
                <c:pt idx="6">
                  <c:v>5.7796599999999997E-2</c:v>
                </c:pt>
                <c:pt idx="7">
                  <c:v>6.4306075000000004E-2</c:v>
                </c:pt>
                <c:pt idx="8">
                  <c:v>6.9966424999999999E-2</c:v>
                </c:pt>
                <c:pt idx="9">
                  <c:v>6.2046799999999999E-2</c:v>
                </c:pt>
                <c:pt idx="10">
                  <c:v>5.53301E-2</c:v>
                </c:pt>
                <c:pt idx="11">
                  <c:v>4.9962025E-2</c:v>
                </c:pt>
                <c:pt idx="12">
                  <c:v>5.8784875E-2</c:v>
                </c:pt>
                <c:pt idx="13">
                  <c:v>6.6484925E-2</c:v>
                </c:pt>
                <c:pt idx="14">
                  <c:v>7.4073075000000002E-2</c:v>
                </c:pt>
                <c:pt idx="15">
                  <c:v>7.6080200000000001E-2</c:v>
                </c:pt>
                <c:pt idx="16">
                  <c:v>8.4102775000000005E-2</c:v>
                </c:pt>
                <c:pt idx="17">
                  <c:v>9.2404675000000006E-2</c:v>
                </c:pt>
                <c:pt idx="18">
                  <c:v>9.6216825000000006E-2</c:v>
                </c:pt>
                <c:pt idx="19">
                  <c:v>0.105889725</c:v>
                </c:pt>
                <c:pt idx="20">
                  <c:v>0.100486775</c:v>
                </c:pt>
                <c:pt idx="21">
                  <c:v>0.104243275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2D-48F9-BD23-764B8AD52E76}"/>
            </c:ext>
          </c:extLst>
        </c:ser>
        <c:ser>
          <c:idx val="2"/>
          <c:order val="2"/>
          <c:tx>
            <c:strRef>
              <c:f>NPL!$O$10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NPL!$L$11:$L$32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NPL!$O$11:$O$32</c:f>
              <c:numCache>
                <c:formatCode>0.00</c:formatCode>
                <c:ptCount val="22"/>
                <c:pt idx="0">
                  <c:v>9.0246649999999998E-2</c:v>
                </c:pt>
                <c:pt idx="1">
                  <c:v>9.2494875000000004E-2</c:v>
                </c:pt>
                <c:pt idx="2">
                  <c:v>9.3079424999999993E-2</c:v>
                </c:pt>
                <c:pt idx="3">
                  <c:v>9.4145925000000005E-2</c:v>
                </c:pt>
                <c:pt idx="4">
                  <c:v>9.6294950000000004E-2</c:v>
                </c:pt>
                <c:pt idx="5">
                  <c:v>9.7855474999999997E-2</c:v>
                </c:pt>
                <c:pt idx="6">
                  <c:v>9.9913849999999998E-2</c:v>
                </c:pt>
                <c:pt idx="7">
                  <c:v>0.100660425</c:v>
                </c:pt>
                <c:pt idx="8">
                  <c:v>0.1041974</c:v>
                </c:pt>
                <c:pt idx="9">
                  <c:v>0.10590085</c:v>
                </c:pt>
                <c:pt idx="10">
                  <c:v>0.106918625</c:v>
                </c:pt>
                <c:pt idx="11">
                  <c:v>0.10945197500000001</c:v>
                </c:pt>
                <c:pt idx="12">
                  <c:v>0.11257185</c:v>
                </c:pt>
                <c:pt idx="13">
                  <c:v>0.113286675</c:v>
                </c:pt>
                <c:pt idx="14">
                  <c:v>0.1159847</c:v>
                </c:pt>
                <c:pt idx="15">
                  <c:v>0.11648650000000001</c:v>
                </c:pt>
                <c:pt idx="16">
                  <c:v>0.115420525</c:v>
                </c:pt>
                <c:pt idx="17">
                  <c:v>0.1177397</c:v>
                </c:pt>
                <c:pt idx="18">
                  <c:v>0.118555325</c:v>
                </c:pt>
                <c:pt idx="19">
                  <c:v>0.120895475</c:v>
                </c:pt>
                <c:pt idx="20">
                  <c:v>0.12313525</c:v>
                </c:pt>
                <c:pt idx="21">
                  <c:v>0.122393925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2D-48F9-BD23-764B8AD52E76}"/>
            </c:ext>
          </c:extLst>
        </c:ser>
        <c:ser>
          <c:idx val="3"/>
          <c:order val="3"/>
          <c:tx>
            <c:strRef>
              <c:f>NPL!$P$10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NPL!$L$11:$L$32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NPL!$P$11:$P$32</c:f>
              <c:numCache>
                <c:formatCode>0.00</c:formatCode>
                <c:ptCount val="22"/>
                <c:pt idx="0">
                  <c:v>0.10527212499999999</c:v>
                </c:pt>
                <c:pt idx="1">
                  <c:v>0.10105557499999999</c:v>
                </c:pt>
                <c:pt idx="2">
                  <c:v>9.5742900000000006E-2</c:v>
                </c:pt>
                <c:pt idx="3">
                  <c:v>9.5936400000000005E-2</c:v>
                </c:pt>
                <c:pt idx="4">
                  <c:v>9.7018450000000006E-2</c:v>
                </c:pt>
                <c:pt idx="5">
                  <c:v>9.44633E-2</c:v>
                </c:pt>
                <c:pt idx="6">
                  <c:v>9.7556749999999998E-2</c:v>
                </c:pt>
                <c:pt idx="7">
                  <c:v>9.7101549999999995E-2</c:v>
                </c:pt>
                <c:pt idx="8">
                  <c:v>9.7543075000000007E-2</c:v>
                </c:pt>
                <c:pt idx="9">
                  <c:v>0.100754775</c:v>
                </c:pt>
                <c:pt idx="10">
                  <c:v>0.1095754</c:v>
                </c:pt>
                <c:pt idx="11">
                  <c:v>0.111104775</c:v>
                </c:pt>
                <c:pt idx="12">
                  <c:v>0.10962035000000001</c:v>
                </c:pt>
                <c:pt idx="13">
                  <c:v>0.110759</c:v>
                </c:pt>
                <c:pt idx="14">
                  <c:v>0.1106417</c:v>
                </c:pt>
                <c:pt idx="15">
                  <c:v>0.108676075</c:v>
                </c:pt>
                <c:pt idx="16">
                  <c:v>0.103521775</c:v>
                </c:pt>
                <c:pt idx="17">
                  <c:v>0.1083165</c:v>
                </c:pt>
                <c:pt idx="18">
                  <c:v>0.11610674999999999</c:v>
                </c:pt>
                <c:pt idx="19">
                  <c:v>9.4392900000000002E-2</c:v>
                </c:pt>
                <c:pt idx="20">
                  <c:v>8.8954599999999995E-2</c:v>
                </c:pt>
                <c:pt idx="21">
                  <c:v>8.9584175000000002E-2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2D-48F9-BD23-764B8AD52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NPL!$Q$10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NPL!$L$11:$L$32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NPL!$Q$11:$Q$32</c:f>
              <c:numCache>
                <c:formatCode>0.00</c:formatCode>
                <c:ptCount val="22"/>
                <c:pt idx="0">
                  <c:v>0.347454125</c:v>
                </c:pt>
                <c:pt idx="1">
                  <c:v>0.35696292499999999</c:v>
                </c:pt>
                <c:pt idx="2">
                  <c:v>0.371666675</c:v>
                </c:pt>
                <c:pt idx="3">
                  <c:v>0.37891107499999999</c:v>
                </c:pt>
                <c:pt idx="4">
                  <c:v>0.37971754999999996</c:v>
                </c:pt>
                <c:pt idx="5">
                  <c:v>0.36818214999999999</c:v>
                </c:pt>
                <c:pt idx="6">
                  <c:v>0.38353970000000004</c:v>
                </c:pt>
                <c:pt idx="7">
                  <c:v>0.39150669999999999</c:v>
                </c:pt>
                <c:pt idx="8">
                  <c:v>0.40180632500000002</c:v>
                </c:pt>
                <c:pt idx="9">
                  <c:v>0.39887240000000002</c:v>
                </c:pt>
                <c:pt idx="10">
                  <c:v>0.40481604999999998</c:v>
                </c:pt>
                <c:pt idx="11">
                  <c:v>0.406759975</c:v>
                </c:pt>
                <c:pt idx="12">
                  <c:v>0.42179322500000005</c:v>
                </c:pt>
                <c:pt idx="13">
                  <c:v>0.43596390000000002</c:v>
                </c:pt>
                <c:pt idx="14">
                  <c:v>0.452215125</c:v>
                </c:pt>
                <c:pt idx="15">
                  <c:v>0.45647937499999997</c:v>
                </c:pt>
                <c:pt idx="16">
                  <c:v>0.45997887500000001</c:v>
                </c:pt>
                <c:pt idx="17">
                  <c:v>0.47509047500000001</c:v>
                </c:pt>
                <c:pt idx="18">
                  <c:v>0.48853227500000002</c:v>
                </c:pt>
                <c:pt idx="19">
                  <c:v>0.48470659999999999</c:v>
                </c:pt>
                <c:pt idx="20">
                  <c:v>0.48371492500000002</c:v>
                </c:pt>
                <c:pt idx="21">
                  <c:v>0.49562272499999999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2D-48F9-BD23-764B8AD52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1.1380948113630255E-3"/>
          <c:y val="3.8458929507310224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91051484822336"/>
          <c:y val="7.4544316516128417E-2"/>
          <c:w val="0.60247736101558824"/>
          <c:h val="0.8509113669677431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3F-4124-A637-7644182E83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3F-4124-A637-7644182E83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3F-4124-A637-7644182E838A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3F-4124-A637-7644182E838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C3F-4124-A637-7644182E838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C3F-4124-A637-7644182E83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C3F-4124-A637-7644182E83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C3F-4124-A637-7644182E838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C3F-4124-A637-7644182E838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C3F-4124-A637-7644182E838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C3F-4124-A637-7644182E838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C3F-4124-A637-7644182E8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NER!$M$35:$R$35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NER!$M$36:$R$36</c:f>
              <c:numCache>
                <c:formatCode>General</c:formatCode>
                <c:ptCount val="6"/>
                <c:pt idx="0">
                  <c:v>180</c:v>
                </c:pt>
                <c:pt idx="1">
                  <c:v>176</c:v>
                </c:pt>
                <c:pt idx="2">
                  <c:v>171</c:v>
                </c:pt>
                <c:pt idx="3">
                  <c:v>174</c:v>
                </c:pt>
                <c:pt idx="4">
                  <c:v>182</c:v>
                </c:pt>
                <c:pt idx="5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3F-4124-A637-7644182E8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NER!$Y$39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NER!$X$40:$X$221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NER!$Y$40:$Y$221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96-4D35-9FA3-1B65CB3669F7}"/>
            </c:ext>
          </c:extLst>
        </c:ser>
        <c:ser>
          <c:idx val="1"/>
          <c:order val="1"/>
          <c:tx>
            <c:strRef>
              <c:f>NER!$Z$39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A96-4D35-9FA3-1B65CB3669F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A96-4D35-9FA3-1B65CB3669F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A96-4D35-9FA3-1B65CB3669F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A96-4D35-9FA3-1B65CB3669F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A96-4D35-9FA3-1B65CB3669F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A96-4D35-9FA3-1B65CB3669F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A96-4D35-9FA3-1B65CB3669F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A96-4D35-9FA3-1B65CB3669F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A96-4D35-9FA3-1B65CB3669F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A96-4D35-9FA3-1B65CB3669F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A96-4D35-9FA3-1B65CB3669F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A96-4D35-9FA3-1B65CB3669F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A96-4D35-9FA3-1B65CB3669F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7A96-4D35-9FA3-1B65CB3669F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A96-4D35-9FA3-1B65CB3669F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A96-4D35-9FA3-1B65CB3669F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A96-4D35-9FA3-1B65CB3669F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A96-4D35-9FA3-1B65CB3669F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A96-4D35-9FA3-1B65CB3669F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7A96-4D35-9FA3-1B65CB3669F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A96-4D35-9FA3-1B65CB3669F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A96-4D35-9FA3-1B65CB3669F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A96-4D35-9FA3-1B65CB3669F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A96-4D35-9FA3-1B65CB3669F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A96-4D35-9FA3-1B65CB3669F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A96-4D35-9FA3-1B65CB3669F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A96-4D35-9FA3-1B65CB3669F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7A96-4D35-9FA3-1B65CB3669F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A96-4D35-9FA3-1B65CB3669F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A96-4D35-9FA3-1B65CB3669F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A96-4D35-9FA3-1B65CB3669F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7A96-4D35-9FA3-1B65CB3669F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A96-4D35-9FA3-1B65CB3669F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7A96-4D35-9FA3-1B65CB3669F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7A96-4D35-9FA3-1B65CB3669F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7A96-4D35-9FA3-1B65CB3669F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7A96-4D35-9FA3-1B65CB3669F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7A96-4D35-9FA3-1B65CB3669F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7A96-4D35-9FA3-1B65CB3669F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7A96-4D35-9FA3-1B65CB3669F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7A96-4D35-9FA3-1B65CB3669F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7A96-4D35-9FA3-1B65CB3669F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7A96-4D35-9FA3-1B65CB3669F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7A96-4D35-9FA3-1B65CB3669F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7A96-4D35-9FA3-1B65CB3669F7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7A96-4D35-9FA3-1B65CB3669F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7A96-4D35-9FA3-1B65CB3669F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7A96-4D35-9FA3-1B65CB3669F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7A96-4D35-9FA3-1B65CB3669F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7A96-4D35-9FA3-1B65CB3669F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7A96-4D35-9FA3-1B65CB3669F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7A96-4D35-9FA3-1B65CB3669F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7A96-4D35-9FA3-1B65CB3669F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7A96-4D35-9FA3-1B65CB3669F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7A96-4D35-9FA3-1B65CB3669F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7A96-4D35-9FA3-1B65CB3669F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7A96-4D35-9FA3-1B65CB3669F7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7A96-4D35-9FA3-1B65CB3669F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7A96-4D35-9FA3-1B65CB3669F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7A96-4D35-9FA3-1B65CB3669F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7A96-4D35-9FA3-1B65CB3669F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7A96-4D35-9FA3-1B65CB3669F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7A96-4D35-9FA3-1B65CB3669F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7A96-4D35-9FA3-1B65CB3669F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7A96-4D35-9FA3-1B65CB3669F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7A96-4D35-9FA3-1B65CB3669F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7A96-4D35-9FA3-1B65CB3669F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7A96-4D35-9FA3-1B65CB3669F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7A96-4D35-9FA3-1B65CB3669F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7A96-4D35-9FA3-1B65CB3669F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A96-4D35-9FA3-1B65CB3669F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7A96-4D35-9FA3-1B65CB3669F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7A96-4D35-9FA3-1B65CB3669F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7A96-4D35-9FA3-1B65CB3669F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7A96-4D35-9FA3-1B65CB3669F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7A96-4D35-9FA3-1B65CB3669F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7A96-4D35-9FA3-1B65CB3669F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7A96-4D35-9FA3-1B65CB3669F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7A96-4D35-9FA3-1B65CB3669F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7A96-4D35-9FA3-1B65CB3669F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7A96-4D35-9FA3-1B65CB3669F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7A96-4D35-9FA3-1B65CB3669F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7A96-4D35-9FA3-1B65CB3669F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7A96-4D35-9FA3-1B65CB3669F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7A96-4D35-9FA3-1B65CB3669F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7A96-4D35-9FA3-1B65CB3669F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7A96-4D35-9FA3-1B65CB3669F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7A96-4D35-9FA3-1B65CB3669F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7A96-4D35-9FA3-1B65CB3669F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7A96-4D35-9FA3-1B65CB3669F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7A96-4D35-9FA3-1B65CB3669F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7A96-4D35-9FA3-1B65CB3669F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7A96-4D35-9FA3-1B65CB3669F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7A96-4D35-9FA3-1B65CB3669F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7A96-4D35-9FA3-1B65CB3669F7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7A96-4D35-9FA3-1B65CB3669F7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7A96-4D35-9FA3-1B65CB3669F7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7A96-4D35-9FA3-1B65CB3669F7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7A96-4D35-9FA3-1B65CB3669F7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7A96-4D35-9FA3-1B65CB3669F7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7A96-4D35-9FA3-1B65CB3669F7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7A96-4D35-9FA3-1B65CB3669F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7A96-4D35-9FA3-1B65CB3669F7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7A96-4D35-9FA3-1B65CB3669F7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7A96-4D35-9FA3-1B65CB3669F7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7A96-4D35-9FA3-1B65CB3669F7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7A96-4D35-9FA3-1B65CB3669F7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7A96-4D35-9FA3-1B65CB3669F7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7A96-4D35-9FA3-1B65CB3669F7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7A96-4D35-9FA3-1B65CB3669F7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7A96-4D35-9FA3-1B65CB3669F7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7A96-4D35-9FA3-1B65CB3669F7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7A96-4D35-9FA3-1B65CB3669F7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7A96-4D35-9FA3-1B65CB3669F7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7A96-4D35-9FA3-1B65CB3669F7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7A96-4D35-9FA3-1B65CB3669F7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7A96-4D35-9FA3-1B65CB3669F7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DA1536EE-23A8-4A81-9B98-EAEF0F801C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7A96-4D35-9FA3-1B65CB3669F7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7A96-4D35-9FA3-1B65CB3669F7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7A96-4D35-9FA3-1B65CB3669F7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7A96-4D35-9FA3-1B65CB3669F7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7A96-4D35-9FA3-1B65CB3669F7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7A96-4D35-9FA3-1B65CB3669F7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7A96-4D35-9FA3-1B65CB3669F7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7A96-4D35-9FA3-1B65CB3669F7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7A96-4D35-9FA3-1B65CB3669F7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7A96-4D35-9FA3-1B65CB3669F7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7A96-4D35-9FA3-1B65CB3669F7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7A96-4D35-9FA3-1B65CB3669F7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7A96-4D35-9FA3-1B65CB3669F7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7A96-4D35-9FA3-1B65CB3669F7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7A96-4D35-9FA3-1B65CB3669F7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7A96-4D35-9FA3-1B65CB3669F7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7A96-4D35-9FA3-1B65CB3669F7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7A96-4D35-9FA3-1B65CB3669F7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7A96-4D35-9FA3-1B65CB3669F7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7A96-4D35-9FA3-1B65CB3669F7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7A96-4D35-9FA3-1B65CB3669F7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7A96-4D35-9FA3-1B65CB3669F7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7A96-4D35-9FA3-1B65CB3669F7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7A96-4D35-9FA3-1B65CB3669F7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7A96-4D35-9FA3-1B65CB3669F7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7A96-4D35-9FA3-1B65CB3669F7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7A96-4D35-9FA3-1B65CB3669F7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7A96-4D35-9FA3-1B65CB3669F7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7A96-4D35-9FA3-1B65CB3669F7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7A96-4D35-9FA3-1B65CB3669F7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7A96-4D35-9FA3-1B65CB3669F7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7A96-4D35-9FA3-1B65CB3669F7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7A96-4D35-9FA3-1B65CB3669F7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7A96-4D35-9FA3-1B65CB3669F7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7A96-4D35-9FA3-1B65CB3669F7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7A96-4D35-9FA3-1B65CB3669F7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7A96-4D35-9FA3-1B65CB3669F7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7A96-4D35-9FA3-1B65CB3669F7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7A96-4D35-9FA3-1B65CB3669F7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7A96-4D35-9FA3-1B65CB3669F7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7A96-4D35-9FA3-1B65CB3669F7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7A96-4D35-9FA3-1B65CB3669F7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7A96-4D35-9FA3-1B65CB3669F7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7A96-4D35-9FA3-1B65CB3669F7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7A96-4D35-9FA3-1B65CB3669F7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7A96-4D35-9FA3-1B65CB3669F7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7A96-4D35-9FA3-1B65CB3669F7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7A96-4D35-9FA3-1B65CB3669F7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7A96-4D35-9FA3-1B65CB3669F7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7A96-4D35-9FA3-1B65CB3669F7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7A96-4D35-9FA3-1B65CB3669F7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7A96-4D35-9FA3-1B65CB3669F7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7A96-4D35-9FA3-1B65CB3669F7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7A96-4D35-9FA3-1B65CB3669F7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7A96-4D35-9FA3-1B65CB3669F7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7A96-4D35-9FA3-1B65CB3669F7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7A96-4D35-9FA3-1B65CB3669F7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7A96-4D35-9FA3-1B65CB3669F7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7A96-4D35-9FA3-1B65CB3669F7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7A96-4D35-9FA3-1B65CB3669F7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7A96-4D35-9FA3-1B65CB3669F7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7A96-4D35-9FA3-1B65CB3669F7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7A96-4D35-9FA3-1B65CB3669F7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7A96-4D35-9FA3-1B65CB3669F7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7A96-4D35-9FA3-1B65CB366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NER!$X$40:$X$221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NER!$Z$40:$Z$221</c:f>
              <c:numCache>
                <c:formatCode>General</c:formatCode>
                <c:ptCount val="182"/>
                <c:pt idx="117" formatCode="0.00">
                  <c:v>0.133163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NER!$W$40:$W$221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7A96-4D35-9FA3-1B65CB366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'A1'!$Q$10</c:f>
              <c:strCache>
                <c:ptCount val="1"/>
                <c:pt idx="0">
                  <c:v>Normalized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1A-4302-9764-C4924F72DBD2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1A-4302-9764-C4924F72DB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1A-4302-9764-C4924F72DB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1A-4302-9764-C4924F72DBD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1A-4302-9764-C4924F72DBD2}"/>
              </c:ext>
            </c:extLst>
          </c:dPt>
          <c:dLbls>
            <c:dLbl>
              <c:idx val="1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1A-4302-9764-C4924F72DBD2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1A-4302-9764-C4924F72DBD2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21A-4302-9764-C4924F72DBD2}"/>
                </c:ext>
              </c:extLst>
            </c:dLbl>
            <c:dLbl>
              <c:idx val="4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21A-4302-9764-C4924F72DBD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'A1'!$L$11:$L$15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'A1'!$Q$11:$Q$15</c:f>
              <c:numCache>
                <c:formatCode>0.00</c:formatCode>
                <c:ptCount val="5"/>
                <c:pt idx="0">
                  <c:v>0.69571180549450551</c:v>
                </c:pt>
                <c:pt idx="1">
                  <c:v>0.34804213076923074</c:v>
                </c:pt>
                <c:pt idx="2">
                  <c:v>0.6416748773584906</c:v>
                </c:pt>
                <c:pt idx="3">
                  <c:v>0.75090378600000018</c:v>
                </c:pt>
                <c:pt idx="4">
                  <c:v>0.86823576226415078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1A-4302-9764-C4924F72D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14236742569938848"/>
          <c:w val="0.95092140418474613"/>
          <c:h val="0.75023315159950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NER!$M$10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NER!$L$11:$L$32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NER!$M$11:$M$32</c:f>
              <c:numCache>
                <c:formatCode>0.00</c:formatCode>
                <c:ptCount val="22"/>
                <c:pt idx="0">
                  <c:v>5.7216999999999997E-3</c:v>
                </c:pt>
                <c:pt idx="1">
                  <c:v>6.1877249999999998E-3</c:v>
                </c:pt>
                <c:pt idx="2">
                  <c:v>6.40955E-3</c:v>
                </c:pt>
                <c:pt idx="3">
                  <c:v>7.3796749999999996E-3</c:v>
                </c:pt>
                <c:pt idx="4">
                  <c:v>8.1037750000000006E-3</c:v>
                </c:pt>
                <c:pt idx="5">
                  <c:v>8.6204750000000007E-3</c:v>
                </c:pt>
                <c:pt idx="6">
                  <c:v>8.4518500000000003E-3</c:v>
                </c:pt>
                <c:pt idx="7">
                  <c:v>9.0079500000000007E-3</c:v>
                </c:pt>
                <c:pt idx="8">
                  <c:v>9.8482499999999994E-3</c:v>
                </c:pt>
                <c:pt idx="9">
                  <c:v>1.0260775E-2</c:v>
                </c:pt>
                <c:pt idx="10">
                  <c:v>1.05521E-2</c:v>
                </c:pt>
                <c:pt idx="11">
                  <c:v>9.8560249999999992E-3</c:v>
                </c:pt>
                <c:pt idx="12">
                  <c:v>1.0203274999999999E-2</c:v>
                </c:pt>
                <c:pt idx="13">
                  <c:v>9.7704750000000007E-3</c:v>
                </c:pt>
                <c:pt idx="14">
                  <c:v>1.0453525E-2</c:v>
                </c:pt>
                <c:pt idx="15">
                  <c:v>1.0601625E-2</c:v>
                </c:pt>
                <c:pt idx="16">
                  <c:v>1.1895575E-2</c:v>
                </c:pt>
                <c:pt idx="17">
                  <c:v>1.33264E-2</c:v>
                </c:pt>
                <c:pt idx="18">
                  <c:v>1.4667299999999999E-2</c:v>
                </c:pt>
                <c:pt idx="19">
                  <c:v>1.5227974999999999E-2</c:v>
                </c:pt>
                <c:pt idx="20">
                  <c:v>1.5462450000000001E-2</c:v>
                </c:pt>
                <c:pt idx="21">
                  <c:v>1.4763399999999999E-2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B-43BA-AF23-42C12A559D9C}"/>
            </c:ext>
          </c:extLst>
        </c:ser>
        <c:ser>
          <c:idx val="1"/>
          <c:order val="1"/>
          <c:tx>
            <c:strRef>
              <c:f>NER!$N$10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NER!$L$11:$L$32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NER!$N$11:$N$32</c:f>
              <c:numCache>
                <c:formatCode>0.00</c:formatCode>
                <c:ptCount val="22"/>
                <c:pt idx="0">
                  <c:v>9.4602499999999997E-4</c:v>
                </c:pt>
                <c:pt idx="1">
                  <c:v>8.1070000000000003E-4</c:v>
                </c:pt>
                <c:pt idx="2">
                  <c:v>9.3274999999999999E-4</c:v>
                </c:pt>
                <c:pt idx="3">
                  <c:v>1.1381500000000001E-3</c:v>
                </c:pt>
                <c:pt idx="4">
                  <c:v>1.2642E-3</c:v>
                </c:pt>
                <c:pt idx="5">
                  <c:v>1.8121000000000001E-3</c:v>
                </c:pt>
                <c:pt idx="6">
                  <c:v>1.7417000000000001E-3</c:v>
                </c:pt>
                <c:pt idx="7">
                  <c:v>1.6619499999999999E-3</c:v>
                </c:pt>
                <c:pt idx="8">
                  <c:v>1.700275E-3</c:v>
                </c:pt>
                <c:pt idx="9">
                  <c:v>1.9845000000000002E-3</c:v>
                </c:pt>
                <c:pt idx="10">
                  <c:v>1.9849500000000001E-3</c:v>
                </c:pt>
                <c:pt idx="11">
                  <c:v>9.1817500000000002E-4</c:v>
                </c:pt>
                <c:pt idx="12">
                  <c:v>7.046E-4</c:v>
                </c:pt>
                <c:pt idx="13">
                  <c:v>9.3387500000000003E-4</c:v>
                </c:pt>
                <c:pt idx="14">
                  <c:v>1.3695999999999999E-3</c:v>
                </c:pt>
                <c:pt idx="15">
                  <c:v>1.506575E-3</c:v>
                </c:pt>
                <c:pt idx="16">
                  <c:v>2.8765000000000002E-3</c:v>
                </c:pt>
                <c:pt idx="17">
                  <c:v>3.3494750000000002E-3</c:v>
                </c:pt>
                <c:pt idx="18">
                  <c:v>4.2464499999999997E-3</c:v>
                </c:pt>
                <c:pt idx="19">
                  <c:v>3.9145999999999999E-3</c:v>
                </c:pt>
                <c:pt idx="20">
                  <c:v>6.5523500000000002E-3</c:v>
                </c:pt>
                <c:pt idx="21">
                  <c:v>6.9625499999999996E-3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B-43BA-AF23-42C12A559D9C}"/>
            </c:ext>
          </c:extLst>
        </c:ser>
        <c:ser>
          <c:idx val="2"/>
          <c:order val="2"/>
          <c:tx>
            <c:strRef>
              <c:f>NER!$O$10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NER!$L$11:$L$32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NER!$O$11:$O$32</c:f>
              <c:numCache>
                <c:formatCode>0.00</c:formatCode>
                <c:ptCount val="22"/>
                <c:pt idx="0">
                  <c:v>2.9099224999999999E-2</c:v>
                </c:pt>
                <c:pt idx="1">
                  <c:v>3.4720525000000002E-2</c:v>
                </c:pt>
                <c:pt idx="2">
                  <c:v>3.7492600000000001E-2</c:v>
                </c:pt>
                <c:pt idx="3">
                  <c:v>3.8874949999999998E-2</c:v>
                </c:pt>
                <c:pt idx="4">
                  <c:v>3.2116174999999997E-2</c:v>
                </c:pt>
                <c:pt idx="5">
                  <c:v>3.8470400000000002E-2</c:v>
                </c:pt>
                <c:pt idx="6">
                  <c:v>4.2368824999999999E-2</c:v>
                </c:pt>
                <c:pt idx="7">
                  <c:v>4.2900399999999998E-2</c:v>
                </c:pt>
                <c:pt idx="8">
                  <c:v>4.9919224999999998E-2</c:v>
                </c:pt>
                <c:pt idx="9">
                  <c:v>4.160585E-2</c:v>
                </c:pt>
                <c:pt idx="10">
                  <c:v>4.8224999999999997E-2</c:v>
                </c:pt>
                <c:pt idx="11">
                  <c:v>4.4065174999999998E-2</c:v>
                </c:pt>
                <c:pt idx="12">
                  <c:v>5.4941249999999997E-2</c:v>
                </c:pt>
                <c:pt idx="13">
                  <c:v>5.3738874999999998E-2</c:v>
                </c:pt>
                <c:pt idx="14">
                  <c:v>5.81104E-2</c:v>
                </c:pt>
                <c:pt idx="15">
                  <c:v>5.7267775E-2</c:v>
                </c:pt>
                <c:pt idx="16">
                  <c:v>6.4982700000000004E-2</c:v>
                </c:pt>
                <c:pt idx="17">
                  <c:v>6.6165950000000001E-2</c:v>
                </c:pt>
                <c:pt idx="18">
                  <c:v>6.8951799999999994E-2</c:v>
                </c:pt>
                <c:pt idx="19">
                  <c:v>6.9103949999999997E-2</c:v>
                </c:pt>
                <c:pt idx="20">
                  <c:v>7.2012850000000003E-2</c:v>
                </c:pt>
                <c:pt idx="21">
                  <c:v>6.6803849999999998E-2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B-43BA-AF23-42C12A559D9C}"/>
            </c:ext>
          </c:extLst>
        </c:ser>
        <c:ser>
          <c:idx val="3"/>
          <c:order val="3"/>
          <c:tx>
            <c:strRef>
              <c:f>NER!$P$10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NER!$L$11:$L$32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NER!$P$11:$P$32</c:f>
              <c:numCache>
                <c:formatCode>0.00</c:formatCode>
                <c:ptCount val="22"/>
                <c:pt idx="0">
                  <c:v>6.0112224999999998E-2</c:v>
                </c:pt>
                <c:pt idx="1">
                  <c:v>5.4524125E-2</c:v>
                </c:pt>
                <c:pt idx="2">
                  <c:v>5.088165E-2</c:v>
                </c:pt>
                <c:pt idx="3">
                  <c:v>4.8934100000000001E-2</c:v>
                </c:pt>
                <c:pt idx="4">
                  <c:v>5.665535E-2</c:v>
                </c:pt>
                <c:pt idx="5">
                  <c:v>4.9431925000000002E-2</c:v>
                </c:pt>
                <c:pt idx="6">
                  <c:v>4.3751949999999998E-2</c:v>
                </c:pt>
                <c:pt idx="7">
                  <c:v>3.2362225000000001E-2</c:v>
                </c:pt>
                <c:pt idx="8">
                  <c:v>3.4657075000000002E-2</c:v>
                </c:pt>
                <c:pt idx="9">
                  <c:v>4.4773025000000001E-2</c:v>
                </c:pt>
                <c:pt idx="10">
                  <c:v>3.0877575000000001E-2</c:v>
                </c:pt>
                <c:pt idx="11">
                  <c:v>3.4502724999999998E-2</c:v>
                </c:pt>
                <c:pt idx="12">
                  <c:v>3.0923325000000002E-2</c:v>
                </c:pt>
                <c:pt idx="13">
                  <c:v>3.4004674999999998E-2</c:v>
                </c:pt>
                <c:pt idx="14">
                  <c:v>3.0664449999999999E-2</c:v>
                </c:pt>
                <c:pt idx="15">
                  <c:v>2.5500675E-2</c:v>
                </c:pt>
                <c:pt idx="16">
                  <c:v>2.1476100000000001E-2</c:v>
                </c:pt>
                <c:pt idx="17">
                  <c:v>2.2468499999999999E-2</c:v>
                </c:pt>
                <c:pt idx="18">
                  <c:v>3.0752450000000001E-2</c:v>
                </c:pt>
                <c:pt idx="19">
                  <c:v>3.0638275E-2</c:v>
                </c:pt>
                <c:pt idx="20">
                  <c:v>3.8978850000000002E-2</c:v>
                </c:pt>
                <c:pt idx="21">
                  <c:v>4.4633199999999998E-2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9B-43BA-AF23-42C12A559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NER!$Q$10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NER!$L$11:$L$32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NER!$Q$11:$Q$32</c:f>
              <c:numCache>
                <c:formatCode>0.00</c:formatCode>
                <c:ptCount val="22"/>
                <c:pt idx="0">
                  <c:v>9.5879174999999997E-2</c:v>
                </c:pt>
                <c:pt idx="1">
                  <c:v>9.6243075000000011E-2</c:v>
                </c:pt>
                <c:pt idx="2">
                  <c:v>9.5716549999999997E-2</c:v>
                </c:pt>
                <c:pt idx="3">
                  <c:v>9.6326875000000006E-2</c:v>
                </c:pt>
                <c:pt idx="4">
                  <c:v>9.8139499999999991E-2</c:v>
                </c:pt>
                <c:pt idx="5">
                  <c:v>9.8334900000000003E-2</c:v>
                </c:pt>
                <c:pt idx="6">
                  <c:v>9.6314325000000006E-2</c:v>
                </c:pt>
                <c:pt idx="7">
                  <c:v>8.593252500000001E-2</c:v>
                </c:pt>
                <c:pt idx="8">
                  <c:v>9.6124824999999997E-2</c:v>
                </c:pt>
                <c:pt idx="9">
                  <c:v>9.8624149999999994E-2</c:v>
                </c:pt>
                <c:pt idx="10">
                  <c:v>9.1639625000000002E-2</c:v>
                </c:pt>
                <c:pt idx="11">
                  <c:v>8.9342099999999994E-2</c:v>
                </c:pt>
                <c:pt idx="12">
                  <c:v>9.6772449999999996E-2</c:v>
                </c:pt>
                <c:pt idx="13">
                  <c:v>9.8447899999999991E-2</c:v>
                </c:pt>
                <c:pt idx="14">
                  <c:v>0.10059797499999999</c:v>
                </c:pt>
                <c:pt idx="15">
                  <c:v>9.4876650000000007E-2</c:v>
                </c:pt>
                <c:pt idx="16">
                  <c:v>0.101230875</c:v>
                </c:pt>
                <c:pt idx="17">
                  <c:v>0.10531032500000001</c:v>
                </c:pt>
                <c:pt idx="18">
                  <c:v>0.11861799999999999</c:v>
                </c:pt>
                <c:pt idx="19">
                  <c:v>0.11888479999999998</c:v>
                </c:pt>
                <c:pt idx="20">
                  <c:v>0.1330065</c:v>
                </c:pt>
                <c:pt idx="21">
                  <c:v>0.13316299999999998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9B-43BA-AF23-42C12A559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1.1380948113630255E-3"/>
          <c:y val="3.8458929507310224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BB-490D-B700-62D9BB60A2D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BB-490D-B700-62D9BB60A2D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BB-490D-B700-62D9BB60A2D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BB-490D-B700-62D9BB60A2D9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BB-490D-B700-62D9BB60A2D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BB-490D-B700-62D9BB60A2D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ABB-490D-B700-62D9BB60A2D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ABB-490D-B700-62D9BB60A2D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ABB-490D-B700-62D9BB60A2D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ABB-490D-B700-62D9BB60A2D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ABB-490D-B700-62D9BB60A2D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ABB-490D-B700-62D9BB60A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NGA!$M$35:$R$35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NGA!$M$36:$R$36</c:f>
              <c:numCache>
                <c:formatCode>General</c:formatCode>
                <c:ptCount val="6"/>
                <c:pt idx="0">
                  <c:v>117</c:v>
                </c:pt>
                <c:pt idx="1">
                  <c:v>128</c:v>
                </c:pt>
                <c:pt idx="2">
                  <c:v>109</c:v>
                </c:pt>
                <c:pt idx="3">
                  <c:v>144</c:v>
                </c:pt>
                <c:pt idx="4">
                  <c:v>133</c:v>
                </c:pt>
                <c:pt idx="5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BB-490D-B700-62D9BB60A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NGA!$Y$39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NGA!$X$40:$X$221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NGA!$Y$40:$Y$221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4-4DE2-A0F5-B5108BD26BB5}"/>
            </c:ext>
          </c:extLst>
        </c:ser>
        <c:ser>
          <c:idx val="1"/>
          <c:order val="1"/>
          <c:tx>
            <c:strRef>
              <c:f>NGA!$Z$39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1F4-4DE2-A0F5-B5108BD26B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1F4-4DE2-A0F5-B5108BD26B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1F4-4DE2-A0F5-B5108BD26BB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1F4-4DE2-A0F5-B5108BD26BB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1F4-4DE2-A0F5-B5108BD26BB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1F4-4DE2-A0F5-B5108BD26BB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1F4-4DE2-A0F5-B5108BD26BB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1F4-4DE2-A0F5-B5108BD26BB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1F4-4DE2-A0F5-B5108BD26BB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1F4-4DE2-A0F5-B5108BD26BB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1F4-4DE2-A0F5-B5108BD26BB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1F4-4DE2-A0F5-B5108BD26BB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1F4-4DE2-A0F5-B5108BD26BB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1F4-4DE2-A0F5-B5108BD26BB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1F4-4DE2-A0F5-B5108BD26BB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1F4-4DE2-A0F5-B5108BD26BB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1F4-4DE2-A0F5-B5108BD26BB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1F4-4DE2-A0F5-B5108BD26BB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1F4-4DE2-A0F5-B5108BD26BB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1F4-4DE2-A0F5-B5108BD26BB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91F4-4DE2-A0F5-B5108BD26BB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91F4-4DE2-A0F5-B5108BD26BB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1F4-4DE2-A0F5-B5108BD26BB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1F4-4DE2-A0F5-B5108BD26BB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1F4-4DE2-A0F5-B5108BD26BB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1F4-4DE2-A0F5-B5108BD26BB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1F4-4DE2-A0F5-B5108BD26BB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1F4-4DE2-A0F5-B5108BD26BB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1F4-4DE2-A0F5-B5108BD26BB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1F4-4DE2-A0F5-B5108BD26BB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1F4-4DE2-A0F5-B5108BD26BB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91F4-4DE2-A0F5-B5108BD26BB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91F4-4DE2-A0F5-B5108BD26BB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91F4-4DE2-A0F5-B5108BD26BB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91F4-4DE2-A0F5-B5108BD26BB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91F4-4DE2-A0F5-B5108BD26BB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91F4-4DE2-A0F5-B5108BD26BB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91F4-4DE2-A0F5-B5108BD26BB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91F4-4DE2-A0F5-B5108BD26BB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91F4-4DE2-A0F5-B5108BD26BB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91F4-4DE2-A0F5-B5108BD26BB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91F4-4DE2-A0F5-B5108BD26BB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91F4-4DE2-A0F5-B5108BD26BB5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91F4-4DE2-A0F5-B5108BD26BB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91F4-4DE2-A0F5-B5108BD26BB5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91F4-4DE2-A0F5-B5108BD26BB5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91F4-4DE2-A0F5-B5108BD26BB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91F4-4DE2-A0F5-B5108BD26BB5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91F4-4DE2-A0F5-B5108BD26BB5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91F4-4DE2-A0F5-B5108BD26BB5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91F4-4DE2-A0F5-B5108BD26BB5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91F4-4DE2-A0F5-B5108BD26BB5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91F4-4DE2-A0F5-B5108BD26BB5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91F4-4DE2-A0F5-B5108BD26BB5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91F4-4DE2-A0F5-B5108BD26BB5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91F4-4DE2-A0F5-B5108BD26BB5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91F4-4DE2-A0F5-B5108BD26BB5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91F4-4DE2-A0F5-B5108BD26BB5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91F4-4DE2-A0F5-B5108BD26BB5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91F4-4DE2-A0F5-B5108BD26BB5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91F4-4DE2-A0F5-B5108BD26BB5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91F4-4DE2-A0F5-B5108BD26BB5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91F4-4DE2-A0F5-B5108BD26BB5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91F4-4DE2-A0F5-B5108BD26BB5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91F4-4DE2-A0F5-B5108BD26BB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91F4-4DE2-A0F5-B5108BD26BB5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91F4-4DE2-A0F5-B5108BD26BB5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91F4-4DE2-A0F5-B5108BD26BB5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91F4-4DE2-A0F5-B5108BD26BB5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91F4-4DE2-A0F5-B5108BD26BB5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91F4-4DE2-A0F5-B5108BD26BB5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91F4-4DE2-A0F5-B5108BD26BB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91F4-4DE2-A0F5-B5108BD26BB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91F4-4DE2-A0F5-B5108BD26BB5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91F4-4DE2-A0F5-B5108BD26BB5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91F4-4DE2-A0F5-B5108BD26BB5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91F4-4DE2-A0F5-B5108BD26BB5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91F4-4DE2-A0F5-B5108BD26BB5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91F4-4DE2-A0F5-B5108BD26BB5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91F4-4DE2-A0F5-B5108BD26BB5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91F4-4DE2-A0F5-B5108BD26BB5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91F4-4DE2-A0F5-B5108BD26BB5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91F4-4DE2-A0F5-B5108BD26BB5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91F4-4DE2-A0F5-B5108BD26BB5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91F4-4DE2-A0F5-B5108BD26BB5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91F4-4DE2-A0F5-B5108BD26BB5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91F4-4DE2-A0F5-B5108BD26BB5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91F4-4DE2-A0F5-B5108BD26BB5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91F4-4DE2-A0F5-B5108BD26BB5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91F4-4DE2-A0F5-B5108BD26BB5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91F4-4DE2-A0F5-B5108BD26BB5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91F4-4DE2-A0F5-B5108BD26BB5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91F4-4DE2-A0F5-B5108BD26BB5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91F4-4DE2-A0F5-B5108BD26BB5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91F4-4DE2-A0F5-B5108BD26BB5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91F4-4DE2-A0F5-B5108BD26BB5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91F4-4DE2-A0F5-B5108BD26BB5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91F4-4DE2-A0F5-B5108BD26BB5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91F4-4DE2-A0F5-B5108BD26BB5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91F4-4DE2-A0F5-B5108BD26BB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91F4-4DE2-A0F5-B5108BD26BB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91F4-4DE2-A0F5-B5108BD26BB5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91F4-4DE2-A0F5-B5108BD26BB5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91F4-4DE2-A0F5-B5108BD26BB5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91F4-4DE2-A0F5-B5108BD26BB5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91F4-4DE2-A0F5-B5108BD26BB5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91F4-4DE2-A0F5-B5108BD26BB5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91F4-4DE2-A0F5-B5108BD26BB5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91F4-4DE2-A0F5-B5108BD26BB5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91F4-4DE2-A0F5-B5108BD26BB5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91F4-4DE2-A0F5-B5108BD26BB5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91F4-4DE2-A0F5-B5108BD26BB5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91F4-4DE2-A0F5-B5108BD26BB5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91F4-4DE2-A0F5-B5108BD26BB5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91F4-4DE2-A0F5-B5108BD26BB5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91F4-4DE2-A0F5-B5108BD26BB5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91F4-4DE2-A0F5-B5108BD26BB5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91F4-4DE2-A0F5-B5108BD26BB5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7ED6A85E-2587-449C-8D9B-507C71B8AD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91F4-4DE2-A0F5-B5108BD26BB5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91F4-4DE2-A0F5-B5108BD26BB5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91F4-4DE2-A0F5-B5108BD26BB5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91F4-4DE2-A0F5-B5108BD26BB5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91F4-4DE2-A0F5-B5108BD26BB5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91F4-4DE2-A0F5-B5108BD26BB5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91F4-4DE2-A0F5-B5108BD26BB5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91F4-4DE2-A0F5-B5108BD26BB5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91F4-4DE2-A0F5-B5108BD26BB5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91F4-4DE2-A0F5-B5108BD26BB5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91F4-4DE2-A0F5-B5108BD26BB5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91F4-4DE2-A0F5-B5108BD26BB5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91F4-4DE2-A0F5-B5108BD26BB5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91F4-4DE2-A0F5-B5108BD26BB5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91F4-4DE2-A0F5-B5108BD26BB5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91F4-4DE2-A0F5-B5108BD26BB5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91F4-4DE2-A0F5-B5108BD26BB5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91F4-4DE2-A0F5-B5108BD26BB5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91F4-4DE2-A0F5-B5108BD26BB5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91F4-4DE2-A0F5-B5108BD26BB5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91F4-4DE2-A0F5-B5108BD26BB5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91F4-4DE2-A0F5-B5108BD26BB5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91F4-4DE2-A0F5-B5108BD26BB5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91F4-4DE2-A0F5-B5108BD26BB5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91F4-4DE2-A0F5-B5108BD26BB5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91F4-4DE2-A0F5-B5108BD26BB5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91F4-4DE2-A0F5-B5108BD26BB5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91F4-4DE2-A0F5-B5108BD26BB5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91F4-4DE2-A0F5-B5108BD26BB5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91F4-4DE2-A0F5-B5108BD26BB5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91F4-4DE2-A0F5-B5108BD26BB5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91F4-4DE2-A0F5-B5108BD26BB5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91F4-4DE2-A0F5-B5108BD26BB5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91F4-4DE2-A0F5-B5108BD26BB5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91F4-4DE2-A0F5-B5108BD26BB5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91F4-4DE2-A0F5-B5108BD26BB5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91F4-4DE2-A0F5-B5108BD26BB5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91F4-4DE2-A0F5-B5108BD26BB5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91F4-4DE2-A0F5-B5108BD26BB5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91F4-4DE2-A0F5-B5108BD26BB5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91F4-4DE2-A0F5-B5108BD26BB5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91F4-4DE2-A0F5-B5108BD26BB5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91F4-4DE2-A0F5-B5108BD26BB5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91F4-4DE2-A0F5-B5108BD26BB5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91F4-4DE2-A0F5-B5108BD26BB5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91F4-4DE2-A0F5-B5108BD26BB5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91F4-4DE2-A0F5-B5108BD26BB5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91F4-4DE2-A0F5-B5108BD26BB5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91F4-4DE2-A0F5-B5108BD26BB5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91F4-4DE2-A0F5-B5108BD26BB5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91F4-4DE2-A0F5-B5108BD26BB5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91F4-4DE2-A0F5-B5108BD26BB5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91F4-4DE2-A0F5-B5108BD26BB5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91F4-4DE2-A0F5-B5108BD26BB5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91F4-4DE2-A0F5-B5108BD26BB5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91F4-4DE2-A0F5-B5108BD26BB5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91F4-4DE2-A0F5-B5108BD26BB5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91F4-4DE2-A0F5-B5108BD26BB5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91F4-4DE2-A0F5-B5108BD26BB5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91F4-4DE2-A0F5-B5108BD26BB5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91F4-4DE2-A0F5-B5108BD26BB5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91F4-4DE2-A0F5-B5108BD26BB5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91F4-4DE2-A0F5-B5108BD26BB5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91F4-4DE2-A0F5-B5108BD26B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NGA!$X$40:$X$221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NGA!$Z$40:$Z$221</c:f>
              <c:numCache>
                <c:formatCode>General</c:formatCode>
                <c:ptCount val="182"/>
                <c:pt idx="118" formatCode="0.00">
                  <c:v>0.51089589999999996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NGA!$W$40:$W$221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91F4-4DE2-A0F5-B5108BD26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0.14236742569938848"/>
          <c:w val="0.95092140418474613"/>
          <c:h val="0.75023315159950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NGA!$M$10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NGA!$M$11:$M$32</c:f>
              <c:numCache>
                <c:formatCode>0.00</c:formatCode>
                <c:ptCount val="22"/>
                <c:pt idx="0">
                  <c:v>0.12105945</c:v>
                </c:pt>
                <c:pt idx="1">
                  <c:v>0.122753</c:v>
                </c:pt>
                <c:pt idx="2">
                  <c:v>0.124715125</c:v>
                </c:pt>
                <c:pt idx="3">
                  <c:v>0.12815322500000001</c:v>
                </c:pt>
                <c:pt idx="4">
                  <c:v>0.13278794999999999</c:v>
                </c:pt>
                <c:pt idx="5">
                  <c:v>0.13854084999999999</c:v>
                </c:pt>
                <c:pt idx="6">
                  <c:v>0.14478495</c:v>
                </c:pt>
                <c:pt idx="7">
                  <c:v>0.14844265000000001</c:v>
                </c:pt>
                <c:pt idx="8">
                  <c:v>0.150837525</c:v>
                </c:pt>
                <c:pt idx="9">
                  <c:v>0.15070020000000001</c:v>
                </c:pt>
                <c:pt idx="10">
                  <c:v>0.15403885</c:v>
                </c:pt>
                <c:pt idx="11">
                  <c:v>0.15484845</c:v>
                </c:pt>
                <c:pt idx="12">
                  <c:v>0.153539975</c:v>
                </c:pt>
                <c:pt idx="13">
                  <c:v>0.14535162500000001</c:v>
                </c:pt>
                <c:pt idx="14">
                  <c:v>0.13932567500000001</c:v>
                </c:pt>
                <c:pt idx="15">
                  <c:v>0.13678557499999999</c:v>
                </c:pt>
                <c:pt idx="16">
                  <c:v>0.14259425000000001</c:v>
                </c:pt>
                <c:pt idx="17">
                  <c:v>0.14939559999999999</c:v>
                </c:pt>
                <c:pt idx="18">
                  <c:v>0.15781410000000001</c:v>
                </c:pt>
                <c:pt idx="19">
                  <c:v>0.159139425</c:v>
                </c:pt>
                <c:pt idx="20">
                  <c:v>0.15666725000000001</c:v>
                </c:pt>
                <c:pt idx="21">
                  <c:v>0.14768755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3-40AD-AA85-A8D24D090692}"/>
            </c:ext>
          </c:extLst>
        </c:ser>
        <c:ser>
          <c:idx val="1"/>
          <c:order val="1"/>
          <c:tx>
            <c:strRef>
              <c:f>NGA!$N$10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NGA!$N$11:$N$32</c:f>
              <c:numCache>
                <c:formatCode>0.00</c:formatCode>
                <c:ptCount val="22"/>
                <c:pt idx="0">
                  <c:v>0.15312947499999999</c:v>
                </c:pt>
                <c:pt idx="1">
                  <c:v>0.129175225</c:v>
                </c:pt>
                <c:pt idx="2">
                  <c:v>0.12449499999999999</c:v>
                </c:pt>
                <c:pt idx="3">
                  <c:v>0.132829375</c:v>
                </c:pt>
                <c:pt idx="4">
                  <c:v>0.14448030000000001</c:v>
                </c:pt>
                <c:pt idx="5">
                  <c:v>0.14842612499999999</c:v>
                </c:pt>
                <c:pt idx="6">
                  <c:v>0.17132020000000001</c:v>
                </c:pt>
                <c:pt idx="7">
                  <c:v>0.17274795000000001</c:v>
                </c:pt>
                <c:pt idx="8">
                  <c:v>0.17386242499999999</c:v>
                </c:pt>
                <c:pt idx="9">
                  <c:v>0.14590842500000001</c:v>
                </c:pt>
                <c:pt idx="10">
                  <c:v>0.15346760000000001</c:v>
                </c:pt>
                <c:pt idx="11">
                  <c:v>0.120285525</c:v>
                </c:pt>
                <c:pt idx="12">
                  <c:v>0.1000583</c:v>
                </c:pt>
                <c:pt idx="13">
                  <c:v>5.9948824999999997E-2</c:v>
                </c:pt>
                <c:pt idx="14">
                  <c:v>6.6199024999999995E-2</c:v>
                </c:pt>
                <c:pt idx="15">
                  <c:v>6.5303E-2</c:v>
                </c:pt>
                <c:pt idx="16">
                  <c:v>6.7784300000000006E-2</c:v>
                </c:pt>
                <c:pt idx="17">
                  <c:v>8.0794375000000002E-2</c:v>
                </c:pt>
                <c:pt idx="18">
                  <c:v>9.8212124999999997E-2</c:v>
                </c:pt>
                <c:pt idx="19">
                  <c:v>9.9620374999999997E-2</c:v>
                </c:pt>
                <c:pt idx="20">
                  <c:v>8.5531200000000002E-2</c:v>
                </c:pt>
                <c:pt idx="21">
                  <c:v>6.7775849999999999E-2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3-40AD-AA85-A8D24D090692}"/>
            </c:ext>
          </c:extLst>
        </c:ser>
        <c:ser>
          <c:idx val="2"/>
          <c:order val="2"/>
          <c:tx>
            <c:strRef>
              <c:f>NGA!$O$10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NGA!$O$11:$O$32</c:f>
              <c:numCache>
                <c:formatCode>0.00</c:formatCode>
                <c:ptCount val="22"/>
                <c:pt idx="0">
                  <c:v>0.119272525</c:v>
                </c:pt>
                <c:pt idx="1">
                  <c:v>0.12094655</c:v>
                </c:pt>
                <c:pt idx="2">
                  <c:v>0.14773882499999999</c:v>
                </c:pt>
                <c:pt idx="3">
                  <c:v>0.15160994999999999</c:v>
                </c:pt>
                <c:pt idx="4">
                  <c:v>0.15559197499999999</c:v>
                </c:pt>
                <c:pt idx="5">
                  <c:v>0.15922990000000001</c:v>
                </c:pt>
                <c:pt idx="6">
                  <c:v>0.16304664999999999</c:v>
                </c:pt>
                <c:pt idx="7">
                  <c:v>0.16695407500000001</c:v>
                </c:pt>
                <c:pt idx="8">
                  <c:v>0.170018375</c:v>
                </c:pt>
                <c:pt idx="9">
                  <c:v>0.173076075</c:v>
                </c:pt>
                <c:pt idx="10">
                  <c:v>0.176064375</c:v>
                </c:pt>
                <c:pt idx="11">
                  <c:v>0.17734307499999999</c:v>
                </c:pt>
                <c:pt idx="12">
                  <c:v>0.18166337499999999</c:v>
                </c:pt>
                <c:pt idx="13">
                  <c:v>0.18394315</c:v>
                </c:pt>
                <c:pt idx="14">
                  <c:v>0.18561225000000001</c:v>
                </c:pt>
                <c:pt idx="15">
                  <c:v>0.1867028</c:v>
                </c:pt>
                <c:pt idx="16">
                  <c:v>0.18754029999999999</c:v>
                </c:pt>
                <c:pt idx="17">
                  <c:v>0.18789375</c:v>
                </c:pt>
                <c:pt idx="18">
                  <c:v>0.18761435000000001</c:v>
                </c:pt>
                <c:pt idx="19">
                  <c:v>0.187580725</c:v>
                </c:pt>
                <c:pt idx="20">
                  <c:v>0.18774204999999999</c:v>
                </c:pt>
                <c:pt idx="21">
                  <c:v>0.18714492499999999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3-40AD-AA85-A8D24D090692}"/>
            </c:ext>
          </c:extLst>
        </c:ser>
        <c:ser>
          <c:idx val="3"/>
          <c:order val="3"/>
          <c:tx>
            <c:strRef>
              <c:f>NGA!$P$10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NGA!$P$11:$P$32</c:f>
              <c:numCache>
                <c:formatCode>0.00</c:formatCode>
                <c:ptCount val="22"/>
                <c:pt idx="0">
                  <c:v>0.115004825</c:v>
                </c:pt>
                <c:pt idx="1">
                  <c:v>0.12731709999999999</c:v>
                </c:pt>
                <c:pt idx="2">
                  <c:v>0.10557205</c:v>
                </c:pt>
                <c:pt idx="3">
                  <c:v>9.6676300000000007E-2</c:v>
                </c:pt>
                <c:pt idx="4">
                  <c:v>0.104074425</c:v>
                </c:pt>
                <c:pt idx="5">
                  <c:v>0.10856655</c:v>
                </c:pt>
                <c:pt idx="6">
                  <c:v>9.9133600000000002E-2</c:v>
                </c:pt>
                <c:pt idx="7">
                  <c:v>0.107357225</c:v>
                </c:pt>
                <c:pt idx="8">
                  <c:v>0.111731075</c:v>
                </c:pt>
                <c:pt idx="9">
                  <c:v>0.124048275</c:v>
                </c:pt>
                <c:pt idx="10">
                  <c:v>0.12748809999999999</c:v>
                </c:pt>
                <c:pt idx="11">
                  <c:v>0.124206475</c:v>
                </c:pt>
                <c:pt idx="12">
                  <c:v>0.13055022499999999</c:v>
                </c:pt>
                <c:pt idx="13">
                  <c:v>0.12936157500000001</c:v>
                </c:pt>
                <c:pt idx="14">
                  <c:v>0.12958397499999999</c:v>
                </c:pt>
                <c:pt idx="15">
                  <c:v>0.12988027499999999</c:v>
                </c:pt>
                <c:pt idx="16">
                  <c:v>0.12552749999999999</c:v>
                </c:pt>
                <c:pt idx="17">
                  <c:v>0.12744587499999999</c:v>
                </c:pt>
                <c:pt idx="18">
                  <c:v>0.117429425</c:v>
                </c:pt>
                <c:pt idx="19">
                  <c:v>0.11477710000000001</c:v>
                </c:pt>
                <c:pt idx="20">
                  <c:v>0.10849925000000001</c:v>
                </c:pt>
                <c:pt idx="21">
                  <c:v>0.108287575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F3-40AD-AA85-A8D24D09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NGA!$Q$10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NGA!$Q$11:$Q$32</c:f>
              <c:numCache>
                <c:formatCode>0.00</c:formatCode>
                <c:ptCount val="22"/>
                <c:pt idx="0">
                  <c:v>0.50846627499999997</c:v>
                </c:pt>
                <c:pt idx="1">
                  <c:v>0.50019187499999995</c:v>
                </c:pt>
                <c:pt idx="2">
                  <c:v>0.502521</c:v>
                </c:pt>
                <c:pt idx="3">
                  <c:v>0.50926885</c:v>
                </c:pt>
                <c:pt idx="4">
                  <c:v>0.53693464999999996</c:v>
                </c:pt>
                <c:pt idx="5">
                  <c:v>0.55476342500000009</c:v>
                </c:pt>
                <c:pt idx="6">
                  <c:v>0.57828540000000006</c:v>
                </c:pt>
                <c:pt idx="7">
                  <c:v>0.59550190000000003</c:v>
                </c:pt>
                <c:pt idx="8">
                  <c:v>0.60644939999999992</c:v>
                </c:pt>
                <c:pt idx="9">
                  <c:v>0.593732975</c:v>
                </c:pt>
                <c:pt idx="10">
                  <c:v>0.61105892500000003</c:v>
                </c:pt>
                <c:pt idx="11">
                  <c:v>0.57668352500000009</c:v>
                </c:pt>
                <c:pt idx="12">
                  <c:v>0.56581187499999996</c:v>
                </c:pt>
                <c:pt idx="13">
                  <c:v>0.51860517500000003</c:v>
                </c:pt>
                <c:pt idx="14">
                  <c:v>0.520720925</c:v>
                </c:pt>
                <c:pt idx="15">
                  <c:v>0.51867164999999993</c:v>
                </c:pt>
                <c:pt idx="16">
                  <c:v>0.52344634999999995</c:v>
                </c:pt>
                <c:pt idx="17">
                  <c:v>0.54552960000000006</c:v>
                </c:pt>
                <c:pt idx="18">
                  <c:v>0.56106999999999996</c:v>
                </c:pt>
                <c:pt idx="19">
                  <c:v>0.56111762499999995</c:v>
                </c:pt>
                <c:pt idx="20">
                  <c:v>0.53843974999999999</c:v>
                </c:pt>
                <c:pt idx="21">
                  <c:v>0.51089589999999996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F3-40AD-AA85-A8D24D09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1.1380948113630255E-3"/>
          <c:y val="3.8458929507310224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SEN!$Y$39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SEN!$X$40:$X$221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SEN!$Y$40:$Y$221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CD-44D6-BDDA-CF6867547824}"/>
            </c:ext>
          </c:extLst>
        </c:ser>
        <c:ser>
          <c:idx val="1"/>
          <c:order val="1"/>
          <c:tx>
            <c:strRef>
              <c:f>SEN!$Z$39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DCD-44D6-BDDA-CF68675478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DCD-44D6-BDDA-CF68675478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DCD-44D6-BDDA-CF686754782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DCD-44D6-BDDA-CF686754782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DCD-44D6-BDDA-CF686754782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DCD-44D6-BDDA-CF686754782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DCD-44D6-BDDA-CF686754782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DCD-44D6-BDDA-CF686754782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DCD-44D6-BDDA-CF686754782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DCD-44D6-BDDA-CF686754782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DCD-44D6-BDDA-CF686754782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DCD-44D6-BDDA-CF686754782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DCD-44D6-BDDA-CF686754782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DCD-44D6-BDDA-CF686754782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DCD-44D6-BDDA-CF686754782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DCD-44D6-BDDA-CF686754782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DCD-44D6-BDDA-CF686754782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DCD-44D6-BDDA-CF686754782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DCD-44D6-BDDA-CF686754782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DCD-44D6-BDDA-CF686754782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DCD-44D6-BDDA-CF686754782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DCD-44D6-BDDA-CF686754782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DCD-44D6-BDDA-CF686754782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DCD-44D6-BDDA-CF686754782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DCD-44D6-BDDA-CF686754782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DCD-44D6-BDDA-CF686754782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DCD-44D6-BDDA-CF686754782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DCD-44D6-BDDA-CF686754782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DCD-44D6-BDDA-CF686754782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DCD-44D6-BDDA-CF686754782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ADCD-44D6-BDDA-CF686754782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DCD-44D6-BDDA-CF686754782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ADCD-44D6-BDDA-CF686754782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DCD-44D6-BDDA-CF686754782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DCD-44D6-BDDA-CF686754782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ADCD-44D6-BDDA-CF686754782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ADCD-44D6-BDDA-CF686754782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DCD-44D6-BDDA-CF686754782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DCD-44D6-BDDA-CF686754782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DCD-44D6-BDDA-CF686754782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DCD-44D6-BDDA-CF6867547824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DCD-44D6-BDDA-CF6867547824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DCD-44D6-BDDA-CF6867547824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DCD-44D6-BDDA-CF6867547824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DCD-44D6-BDDA-CF6867547824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DCD-44D6-BDDA-CF6867547824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ADCD-44D6-BDDA-CF6867547824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ADCD-44D6-BDDA-CF686754782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DCD-44D6-BDDA-CF6867547824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ADCD-44D6-BDDA-CF686754782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ADCD-44D6-BDDA-CF6867547824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ADCD-44D6-BDDA-CF686754782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ADCD-44D6-BDDA-CF686754782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ADCD-44D6-BDDA-CF686754782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ADCD-44D6-BDDA-CF686754782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ADCD-44D6-BDDA-CF686754782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ADCD-44D6-BDDA-CF686754782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ADCD-44D6-BDDA-CF686754782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ADCD-44D6-BDDA-CF686754782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ADCD-44D6-BDDA-CF686754782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ADCD-44D6-BDDA-CF686754782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ADCD-44D6-BDDA-CF686754782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ADCD-44D6-BDDA-CF6867547824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ADCD-44D6-BDDA-CF6867547824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ADCD-44D6-BDDA-CF686754782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ADCD-44D6-BDDA-CF6867547824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ADCD-44D6-BDDA-CF6867547824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ADCD-44D6-BDDA-CF6867547824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ADCD-44D6-BDDA-CF6867547824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ADCD-44D6-BDDA-CF6867547824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ADCD-44D6-BDDA-CF6867547824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ADCD-44D6-BDDA-CF6867547824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ADCD-44D6-BDDA-CF6867547824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ADCD-44D6-BDDA-CF6867547824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ADCD-44D6-BDDA-CF686754782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ADCD-44D6-BDDA-CF6867547824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ADCD-44D6-BDDA-CF6867547824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ADCD-44D6-BDDA-CF686754782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ADCD-44D6-BDDA-CF6867547824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ADCD-44D6-BDDA-CF6867547824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ADCD-44D6-BDDA-CF6867547824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ADCD-44D6-BDDA-CF6867547824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ADCD-44D6-BDDA-CF6867547824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ADCD-44D6-BDDA-CF6867547824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ADCD-44D6-BDDA-CF6867547824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ADCD-44D6-BDDA-CF6867547824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ADCD-44D6-BDDA-CF6867547824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ADCD-44D6-BDDA-CF686754782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ADCD-44D6-BDDA-CF6867547824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ADCD-44D6-BDDA-CF6867547824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ADCD-44D6-BDDA-CF6867547824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ADCD-44D6-BDDA-CF6867547824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ADCD-44D6-BDDA-CF6867547824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ADCD-44D6-BDDA-CF6867547824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ADCD-44D6-BDDA-CF6867547824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ADCD-44D6-BDDA-CF6867547824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ADCD-44D6-BDDA-CF6867547824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ADCD-44D6-BDDA-CF6867547824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ADCD-44D6-BDDA-CF6867547824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ADCD-44D6-BDDA-CF6867547824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ADCD-44D6-BDDA-CF6867547824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ADCD-44D6-BDDA-CF6867547824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ADCD-44D6-BDDA-CF6867547824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ADCD-44D6-BDDA-CF6867547824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ADCD-44D6-BDDA-CF6867547824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ADCD-44D6-BDDA-CF6867547824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ADCD-44D6-BDDA-CF6867547824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ADCD-44D6-BDDA-CF6867547824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ADCD-44D6-BDDA-CF6867547824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ADCD-44D6-BDDA-CF6867547824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ADCD-44D6-BDDA-CF6867547824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ADCD-44D6-BDDA-CF6867547824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ADCD-44D6-BDDA-CF6867547824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ADCD-44D6-BDDA-CF6867547824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ADCD-44D6-BDDA-CF6867547824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ADCD-44D6-BDDA-CF6867547824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ADCD-44D6-BDDA-CF6867547824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ADCD-44D6-BDDA-CF6867547824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ADCD-44D6-BDDA-CF686754782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ADCD-44D6-BDDA-CF6867547824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ADCD-44D6-BDDA-CF6867547824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ADCD-44D6-BDDA-CF6867547824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ADCD-44D6-BDDA-CF6867547824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ADCD-44D6-BDDA-CF6867547824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ADCD-44D6-BDDA-CF6867547824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ADCD-44D6-BDDA-CF6867547824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ADCD-44D6-BDDA-CF6867547824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ADCD-44D6-BDDA-CF6867547824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ADCD-44D6-BDDA-CF6867547824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ADCD-44D6-BDDA-CF6867547824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ADCD-44D6-BDDA-CF6867547824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ADCD-44D6-BDDA-CF6867547824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ADCD-44D6-BDDA-CF6867547824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ADCD-44D6-BDDA-CF6867547824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ADCD-44D6-BDDA-CF6867547824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ADCD-44D6-BDDA-CF6867547824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ADCD-44D6-BDDA-CF6867547824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ADCD-44D6-BDDA-CF6867547824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ADCD-44D6-BDDA-CF6867547824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ADCD-44D6-BDDA-CF6867547824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ADCD-44D6-BDDA-CF6867547824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ADCD-44D6-BDDA-CF6867547824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F4589F7A-AE40-4AEF-AC6A-E0EBD4C71C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ADCD-44D6-BDDA-CF6867547824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ADCD-44D6-BDDA-CF6867547824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ADCD-44D6-BDDA-CF6867547824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ADCD-44D6-BDDA-CF6867547824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ADCD-44D6-BDDA-CF6867547824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ADCD-44D6-BDDA-CF6867547824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ADCD-44D6-BDDA-CF6867547824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ADCD-44D6-BDDA-CF6867547824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ADCD-44D6-BDDA-CF6867547824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ADCD-44D6-BDDA-CF6867547824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ADCD-44D6-BDDA-CF6867547824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ADCD-44D6-BDDA-CF6867547824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ADCD-44D6-BDDA-CF6867547824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ADCD-44D6-BDDA-CF6867547824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ADCD-44D6-BDDA-CF6867547824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ADCD-44D6-BDDA-CF6867547824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ADCD-44D6-BDDA-CF6867547824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ADCD-44D6-BDDA-CF6867547824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ADCD-44D6-BDDA-CF6867547824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ADCD-44D6-BDDA-CF6867547824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ADCD-44D6-BDDA-CF6867547824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ADCD-44D6-BDDA-CF6867547824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ADCD-44D6-BDDA-CF6867547824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ADCD-44D6-BDDA-CF6867547824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ADCD-44D6-BDDA-CF6867547824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ADCD-44D6-BDDA-CF6867547824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ADCD-44D6-BDDA-CF6867547824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ADCD-44D6-BDDA-CF6867547824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ADCD-44D6-BDDA-CF6867547824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ADCD-44D6-BDDA-CF6867547824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ADCD-44D6-BDDA-CF6867547824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ADCD-44D6-BDDA-CF6867547824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ADCD-44D6-BDDA-CF6867547824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ADCD-44D6-BDDA-CF6867547824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ADCD-44D6-BDDA-CF6867547824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ADCD-44D6-BDDA-CF6867547824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ADCD-44D6-BDDA-CF6867547824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ADCD-44D6-BDDA-CF6867547824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ADCD-44D6-BDDA-CF6867547824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ADCD-44D6-BDDA-CF68675478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SEN!$X$40:$X$221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SEN!$Z$40:$Z$221</c:f>
              <c:numCache>
                <c:formatCode>General</c:formatCode>
                <c:ptCount val="182"/>
                <c:pt idx="142" formatCode="0.00">
                  <c:v>0.57299470000000008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SEN!$W$40:$W$221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ADCD-44D6-BDDA-CF6867547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5-46C1-8185-1BC44AD5EC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5-46C1-8185-1BC44AD5EC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5-46C1-8185-1BC44AD5ECB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5-46C1-8185-1BC44AD5ECB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5-46C1-8185-1BC44AD5ECB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5-46C1-8185-1BC44AD5ECB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E05-46C1-8185-1BC44AD5ECB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E05-46C1-8185-1BC44AD5ECB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E05-46C1-8185-1BC44AD5ECB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E05-46C1-8185-1BC44AD5ECB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E05-46C1-8185-1BC44AD5ECB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E05-46C1-8185-1BC44AD5EC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SEN!$M$35:$R$35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SEN!$M$36:$R$36</c:f>
              <c:numCache>
                <c:formatCode>General</c:formatCode>
                <c:ptCount val="6"/>
                <c:pt idx="0">
                  <c:v>146</c:v>
                </c:pt>
                <c:pt idx="1">
                  <c:v>86</c:v>
                </c:pt>
                <c:pt idx="2">
                  <c:v>117</c:v>
                </c:pt>
                <c:pt idx="3">
                  <c:v>122</c:v>
                </c:pt>
                <c:pt idx="4">
                  <c:v>122</c:v>
                </c:pt>
                <c:pt idx="5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E05-46C1-8185-1BC44AD5E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SEN!$M$10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SEN!$M$11:$M$32</c:f>
              <c:numCache>
                <c:formatCode>0.00</c:formatCode>
                <c:ptCount val="22"/>
                <c:pt idx="0">
                  <c:v>2.8902875000000001E-2</c:v>
                </c:pt>
                <c:pt idx="1">
                  <c:v>3.2540174999999998E-2</c:v>
                </c:pt>
                <c:pt idx="2">
                  <c:v>3.3749475000000001E-2</c:v>
                </c:pt>
                <c:pt idx="3">
                  <c:v>3.4482974999999999E-2</c:v>
                </c:pt>
                <c:pt idx="4">
                  <c:v>3.4307049999999999E-2</c:v>
                </c:pt>
                <c:pt idx="5">
                  <c:v>3.8538175000000001E-2</c:v>
                </c:pt>
                <c:pt idx="6">
                  <c:v>4.1209999999999997E-2</c:v>
                </c:pt>
                <c:pt idx="7">
                  <c:v>4.2281350000000002E-2</c:v>
                </c:pt>
                <c:pt idx="8">
                  <c:v>4.0936174999999998E-2</c:v>
                </c:pt>
                <c:pt idx="9">
                  <c:v>4.2210949999999997E-2</c:v>
                </c:pt>
                <c:pt idx="10">
                  <c:v>4.7459124999999998E-2</c:v>
                </c:pt>
                <c:pt idx="11">
                  <c:v>5.0678174999999999E-2</c:v>
                </c:pt>
                <c:pt idx="12">
                  <c:v>5.2704674999999999E-2</c:v>
                </c:pt>
                <c:pt idx="13">
                  <c:v>5.1311900000000001E-2</c:v>
                </c:pt>
                <c:pt idx="14">
                  <c:v>5.2691300000000003E-2</c:v>
                </c:pt>
                <c:pt idx="15">
                  <c:v>5.5195874999999998E-2</c:v>
                </c:pt>
                <c:pt idx="16">
                  <c:v>6.0762974999999997E-2</c:v>
                </c:pt>
                <c:pt idx="17">
                  <c:v>6.7463875000000006E-2</c:v>
                </c:pt>
                <c:pt idx="18">
                  <c:v>7.4837200000000006E-2</c:v>
                </c:pt>
                <c:pt idx="19">
                  <c:v>8.1539225000000007E-2</c:v>
                </c:pt>
                <c:pt idx="20">
                  <c:v>8.8149000000000005E-2</c:v>
                </c:pt>
                <c:pt idx="21">
                  <c:v>9.3635599999999999E-2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28-4B06-BCA4-F5D5ACCE46E8}"/>
            </c:ext>
          </c:extLst>
        </c:ser>
        <c:ser>
          <c:idx val="1"/>
          <c:order val="1"/>
          <c:tx>
            <c:strRef>
              <c:f>SEN!$N$10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SEN!$N$11:$N$32</c:f>
              <c:numCache>
                <c:formatCode>0.00</c:formatCode>
                <c:ptCount val="22"/>
                <c:pt idx="0">
                  <c:v>1.4644799999999999E-2</c:v>
                </c:pt>
                <c:pt idx="1">
                  <c:v>1.455625E-2</c:v>
                </c:pt>
                <c:pt idx="2">
                  <c:v>3.8395999999999999E-3</c:v>
                </c:pt>
                <c:pt idx="3">
                  <c:v>4.9963999999999998E-3</c:v>
                </c:pt>
                <c:pt idx="4">
                  <c:v>8.2295249999999997E-3</c:v>
                </c:pt>
                <c:pt idx="5">
                  <c:v>1.213005E-2</c:v>
                </c:pt>
                <c:pt idx="6">
                  <c:v>1.4023175000000001E-2</c:v>
                </c:pt>
                <c:pt idx="7">
                  <c:v>1.0934875E-2</c:v>
                </c:pt>
                <c:pt idx="8">
                  <c:v>7.0783249999999999E-3</c:v>
                </c:pt>
                <c:pt idx="9">
                  <c:v>3.2122750000000001E-3</c:v>
                </c:pt>
                <c:pt idx="10">
                  <c:v>3.0642500000000001E-3</c:v>
                </c:pt>
                <c:pt idx="11">
                  <c:v>3.6832000000000002E-3</c:v>
                </c:pt>
                <c:pt idx="12">
                  <c:v>4.3178749999999997E-3</c:v>
                </c:pt>
                <c:pt idx="13">
                  <c:v>4.5730500000000004E-3</c:v>
                </c:pt>
                <c:pt idx="14">
                  <c:v>1.561745E-2</c:v>
                </c:pt>
                <c:pt idx="15">
                  <c:v>2.6536799999999999E-2</c:v>
                </c:pt>
                <c:pt idx="16">
                  <c:v>3.9917950000000001E-2</c:v>
                </c:pt>
                <c:pt idx="17">
                  <c:v>8.7765300000000004E-2</c:v>
                </c:pt>
                <c:pt idx="18">
                  <c:v>9.1635549999999996E-2</c:v>
                </c:pt>
                <c:pt idx="19">
                  <c:v>9.7074850000000004E-2</c:v>
                </c:pt>
                <c:pt idx="20">
                  <c:v>9.9813449999999998E-2</c:v>
                </c:pt>
                <c:pt idx="21">
                  <c:v>0.14579220000000001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28-4B06-BCA4-F5D5ACCE46E8}"/>
            </c:ext>
          </c:extLst>
        </c:ser>
        <c:ser>
          <c:idx val="2"/>
          <c:order val="2"/>
          <c:tx>
            <c:strRef>
              <c:f>SEN!$O$10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SEN!$O$11:$O$32</c:f>
              <c:numCache>
                <c:formatCode>0.00</c:formatCode>
                <c:ptCount val="22"/>
                <c:pt idx="0">
                  <c:v>0.11414150000000001</c:v>
                </c:pt>
                <c:pt idx="1">
                  <c:v>0.11466512500000001</c:v>
                </c:pt>
                <c:pt idx="2">
                  <c:v>9.8937999999999998E-2</c:v>
                </c:pt>
                <c:pt idx="3">
                  <c:v>0.1107441</c:v>
                </c:pt>
                <c:pt idx="4">
                  <c:v>0.11462475</c:v>
                </c:pt>
                <c:pt idx="5">
                  <c:v>0.122936925</c:v>
                </c:pt>
                <c:pt idx="6">
                  <c:v>0.119126725</c:v>
                </c:pt>
                <c:pt idx="7">
                  <c:v>0.114260575</c:v>
                </c:pt>
                <c:pt idx="8">
                  <c:v>0.125915475</c:v>
                </c:pt>
                <c:pt idx="9">
                  <c:v>0.1336167</c:v>
                </c:pt>
                <c:pt idx="10">
                  <c:v>0.13661355</c:v>
                </c:pt>
                <c:pt idx="11">
                  <c:v>0.12637245</c:v>
                </c:pt>
                <c:pt idx="12">
                  <c:v>0.13253837500000001</c:v>
                </c:pt>
                <c:pt idx="13">
                  <c:v>0.13438824999999999</c:v>
                </c:pt>
                <c:pt idx="14">
                  <c:v>0.137028925</c:v>
                </c:pt>
                <c:pt idx="15">
                  <c:v>0.14485990000000001</c:v>
                </c:pt>
                <c:pt idx="16">
                  <c:v>0.13294197499999999</c:v>
                </c:pt>
                <c:pt idx="17">
                  <c:v>0.15528729999999999</c:v>
                </c:pt>
                <c:pt idx="18">
                  <c:v>0.16810425000000001</c:v>
                </c:pt>
                <c:pt idx="19">
                  <c:v>0.16451635000000001</c:v>
                </c:pt>
                <c:pt idx="20">
                  <c:v>0.17065005</c:v>
                </c:pt>
                <c:pt idx="21">
                  <c:v>0.17036352499999999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28-4B06-BCA4-F5D5ACCE46E8}"/>
            </c:ext>
          </c:extLst>
        </c:ser>
        <c:ser>
          <c:idx val="3"/>
          <c:order val="3"/>
          <c:tx>
            <c:strRef>
              <c:f>SEN!$P$10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SEN!$P$11:$P$32</c:f>
              <c:numCache>
                <c:formatCode>0.00</c:formatCode>
                <c:ptCount val="22"/>
                <c:pt idx="0">
                  <c:v>0.17754890000000001</c:v>
                </c:pt>
                <c:pt idx="1">
                  <c:v>0.18034395</c:v>
                </c:pt>
                <c:pt idx="2">
                  <c:v>0.208587575</c:v>
                </c:pt>
                <c:pt idx="3">
                  <c:v>0.18946175000000001</c:v>
                </c:pt>
                <c:pt idx="4">
                  <c:v>0.18612527500000001</c:v>
                </c:pt>
                <c:pt idx="5">
                  <c:v>0.177513</c:v>
                </c:pt>
                <c:pt idx="6">
                  <c:v>0.19271199999999999</c:v>
                </c:pt>
                <c:pt idx="7">
                  <c:v>0.19592517500000001</c:v>
                </c:pt>
                <c:pt idx="8">
                  <c:v>0.173096525</c:v>
                </c:pt>
                <c:pt idx="9">
                  <c:v>0.16307867500000001</c:v>
                </c:pt>
                <c:pt idx="10">
                  <c:v>0.15617152500000001</c:v>
                </c:pt>
                <c:pt idx="11">
                  <c:v>0.18500630000000001</c:v>
                </c:pt>
                <c:pt idx="12">
                  <c:v>0.176867675</c:v>
                </c:pt>
                <c:pt idx="13">
                  <c:v>0.18508017500000001</c:v>
                </c:pt>
                <c:pt idx="14">
                  <c:v>0.179985425</c:v>
                </c:pt>
                <c:pt idx="15">
                  <c:v>0.175708425</c:v>
                </c:pt>
                <c:pt idx="16">
                  <c:v>0.17794907500000001</c:v>
                </c:pt>
                <c:pt idx="17">
                  <c:v>0.17207534999999999</c:v>
                </c:pt>
                <c:pt idx="18">
                  <c:v>0.17000052500000001</c:v>
                </c:pt>
                <c:pt idx="19">
                  <c:v>0.168813825</c:v>
                </c:pt>
                <c:pt idx="20">
                  <c:v>0.155243925</c:v>
                </c:pt>
                <c:pt idx="21">
                  <c:v>0.16320337500000001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28-4B06-BCA4-F5D5ACCE4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SEN!$Q$10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SEN!$Q$11:$Q$32</c:f>
              <c:numCache>
                <c:formatCode>0.00</c:formatCode>
                <c:ptCount val="22"/>
                <c:pt idx="0">
                  <c:v>0.33523807500000002</c:v>
                </c:pt>
                <c:pt idx="1">
                  <c:v>0.34210550000000001</c:v>
                </c:pt>
                <c:pt idx="2">
                  <c:v>0.34511464999999997</c:v>
                </c:pt>
                <c:pt idx="3">
                  <c:v>0.33968522499999998</c:v>
                </c:pt>
                <c:pt idx="4">
                  <c:v>0.3432866</c:v>
                </c:pt>
                <c:pt idx="5">
                  <c:v>0.35111815000000002</c:v>
                </c:pt>
                <c:pt idx="6">
                  <c:v>0.36707190000000001</c:v>
                </c:pt>
                <c:pt idx="7">
                  <c:v>0.36340197500000004</c:v>
                </c:pt>
                <c:pt idx="8">
                  <c:v>0.34702650000000002</c:v>
                </c:pt>
                <c:pt idx="9">
                  <c:v>0.34211859999999999</c:v>
                </c:pt>
                <c:pt idx="10">
                  <c:v>0.34330844999999999</c:v>
                </c:pt>
                <c:pt idx="11">
                  <c:v>0.36574012499999997</c:v>
                </c:pt>
                <c:pt idx="12">
                  <c:v>0.36642859999999999</c:v>
                </c:pt>
                <c:pt idx="13">
                  <c:v>0.37535337499999999</c:v>
                </c:pt>
                <c:pt idx="14">
                  <c:v>0.38532310000000003</c:v>
                </c:pt>
                <c:pt idx="15">
                  <c:v>0.40230100000000002</c:v>
                </c:pt>
                <c:pt idx="16">
                  <c:v>0.41157197499999998</c:v>
                </c:pt>
                <c:pt idx="17">
                  <c:v>0.48259182499999997</c:v>
                </c:pt>
                <c:pt idx="18">
                  <c:v>0.50457752499999997</c:v>
                </c:pt>
                <c:pt idx="19">
                  <c:v>0.51194424999999999</c:v>
                </c:pt>
                <c:pt idx="20">
                  <c:v>0.51385642499999995</c:v>
                </c:pt>
                <c:pt idx="21">
                  <c:v>0.57299470000000008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28-4B06-BCA4-F5D5ACCE4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"/>
          <c:y val="4.3271648424440881E-2"/>
          <c:w val="0.23600232995788156"/>
          <c:h val="0.29414769590134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3A-4F8B-A9FB-DBAF1D2452C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3A-4F8B-A9FB-DBAF1D2452C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3A-4F8B-A9FB-DBAF1D2452C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3A-4F8B-A9FB-DBAF1D2452C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3A-4F8B-A9FB-DBAF1D2452C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73A-4F8B-A9FB-DBAF1D2452C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73A-4F8B-A9FB-DBAF1D2452C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73A-4F8B-A9FB-DBAF1D2452C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73A-4F8B-A9FB-DBAF1D2452C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73A-4F8B-A9FB-DBAF1D2452C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73A-4F8B-A9FB-DBAF1D2452C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73A-4F8B-A9FB-DBAF1D24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TZA!$M$35:$R$35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TZA!$M$36:$R$36</c:f>
              <c:numCache>
                <c:formatCode>General</c:formatCode>
                <c:ptCount val="6"/>
                <c:pt idx="0">
                  <c:v>142</c:v>
                </c:pt>
                <c:pt idx="1">
                  <c:v>118</c:v>
                </c:pt>
                <c:pt idx="2">
                  <c:v>165</c:v>
                </c:pt>
                <c:pt idx="3">
                  <c:v>170</c:v>
                </c:pt>
                <c:pt idx="4">
                  <c:v>167</c:v>
                </c:pt>
                <c:pt idx="5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73A-4F8B-A9FB-DBAF1D24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TZA!$Y$39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TZA!$X$40:$X$221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TZA!$Y$40:$Y$221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49-4F21-8BA1-41AD193FA855}"/>
            </c:ext>
          </c:extLst>
        </c:ser>
        <c:ser>
          <c:idx val="1"/>
          <c:order val="1"/>
          <c:tx>
            <c:strRef>
              <c:f>TZA!$Z$39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D49-4F21-8BA1-41AD193FA85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D49-4F21-8BA1-41AD193FA85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D49-4F21-8BA1-41AD193FA85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D49-4F21-8BA1-41AD193FA85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D49-4F21-8BA1-41AD193FA85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D49-4F21-8BA1-41AD193FA85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D49-4F21-8BA1-41AD193FA85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D49-4F21-8BA1-41AD193FA85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D49-4F21-8BA1-41AD193FA85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D49-4F21-8BA1-41AD193FA85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D49-4F21-8BA1-41AD193FA85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D49-4F21-8BA1-41AD193FA85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D49-4F21-8BA1-41AD193FA85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7D49-4F21-8BA1-41AD193FA85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D49-4F21-8BA1-41AD193FA85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D49-4F21-8BA1-41AD193FA85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D49-4F21-8BA1-41AD193FA85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D49-4F21-8BA1-41AD193FA85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D49-4F21-8BA1-41AD193FA85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7D49-4F21-8BA1-41AD193FA85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D49-4F21-8BA1-41AD193FA85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D49-4F21-8BA1-41AD193FA85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D49-4F21-8BA1-41AD193FA85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D49-4F21-8BA1-41AD193FA85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D49-4F21-8BA1-41AD193FA85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D49-4F21-8BA1-41AD193FA85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D49-4F21-8BA1-41AD193FA85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7D49-4F21-8BA1-41AD193FA85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D49-4F21-8BA1-41AD193FA85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D49-4F21-8BA1-41AD193FA85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D49-4F21-8BA1-41AD193FA85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7D49-4F21-8BA1-41AD193FA85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D49-4F21-8BA1-41AD193FA85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7D49-4F21-8BA1-41AD193FA85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7D49-4F21-8BA1-41AD193FA85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7D49-4F21-8BA1-41AD193FA85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7D49-4F21-8BA1-41AD193FA85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7D49-4F21-8BA1-41AD193FA85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7D49-4F21-8BA1-41AD193FA85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7D49-4F21-8BA1-41AD193FA85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7D49-4F21-8BA1-41AD193FA85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7D49-4F21-8BA1-41AD193FA85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7D49-4F21-8BA1-41AD193FA855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7D49-4F21-8BA1-41AD193FA85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7D49-4F21-8BA1-41AD193FA855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7D49-4F21-8BA1-41AD193FA855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7D49-4F21-8BA1-41AD193FA85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7D49-4F21-8BA1-41AD193FA855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7D49-4F21-8BA1-41AD193FA855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7D49-4F21-8BA1-41AD193FA855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7D49-4F21-8BA1-41AD193FA855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7D49-4F21-8BA1-41AD193FA855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7D49-4F21-8BA1-41AD193FA855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7D49-4F21-8BA1-41AD193FA855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7D49-4F21-8BA1-41AD193FA855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7D49-4F21-8BA1-41AD193FA855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7D49-4F21-8BA1-41AD193FA855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7D49-4F21-8BA1-41AD193FA855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7D49-4F21-8BA1-41AD193FA855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7D49-4F21-8BA1-41AD193FA855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7D49-4F21-8BA1-41AD193FA855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7D49-4F21-8BA1-41AD193FA855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7D49-4F21-8BA1-41AD193FA855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7D49-4F21-8BA1-41AD193FA855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7D49-4F21-8BA1-41AD193FA85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7D49-4F21-8BA1-41AD193FA855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7D49-4F21-8BA1-41AD193FA855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7D49-4F21-8BA1-41AD193FA855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7D49-4F21-8BA1-41AD193FA855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7D49-4F21-8BA1-41AD193FA855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D49-4F21-8BA1-41AD193FA855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7D49-4F21-8BA1-41AD193FA85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7D49-4F21-8BA1-41AD193FA85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7D49-4F21-8BA1-41AD193FA855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7D49-4F21-8BA1-41AD193FA855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7D49-4F21-8BA1-41AD193FA855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7D49-4F21-8BA1-41AD193FA855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7D49-4F21-8BA1-41AD193FA855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7D49-4F21-8BA1-41AD193FA855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7D49-4F21-8BA1-41AD193FA855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7D49-4F21-8BA1-41AD193FA855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7D49-4F21-8BA1-41AD193FA855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7D49-4F21-8BA1-41AD193FA855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7D49-4F21-8BA1-41AD193FA855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7D49-4F21-8BA1-41AD193FA855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7D49-4F21-8BA1-41AD193FA855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7D49-4F21-8BA1-41AD193FA855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7D49-4F21-8BA1-41AD193FA855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7D49-4F21-8BA1-41AD193FA855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7D49-4F21-8BA1-41AD193FA855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7D49-4F21-8BA1-41AD193FA855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7D49-4F21-8BA1-41AD193FA855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7D49-4F21-8BA1-41AD193FA855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7D49-4F21-8BA1-41AD193FA855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7D49-4F21-8BA1-41AD193FA855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7D49-4F21-8BA1-41AD193FA855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7D49-4F21-8BA1-41AD193FA855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7D49-4F21-8BA1-41AD193FA855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7D49-4F21-8BA1-41AD193FA855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7D49-4F21-8BA1-41AD193FA85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7D49-4F21-8BA1-41AD193FA85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7D49-4F21-8BA1-41AD193FA855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7D49-4F21-8BA1-41AD193FA855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7D49-4F21-8BA1-41AD193FA855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7D49-4F21-8BA1-41AD193FA855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7D49-4F21-8BA1-41AD193FA855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7D49-4F21-8BA1-41AD193FA855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7D49-4F21-8BA1-41AD193FA855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7D49-4F21-8BA1-41AD193FA855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7D49-4F21-8BA1-41AD193FA855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7D49-4F21-8BA1-41AD193FA855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7D49-4F21-8BA1-41AD193FA855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7D49-4F21-8BA1-41AD193FA855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7D49-4F21-8BA1-41AD193FA855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7D49-4F21-8BA1-41AD193FA855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7D49-4F21-8BA1-41AD193FA855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7D49-4F21-8BA1-41AD193FA855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7D49-4F21-8BA1-41AD193FA855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7D49-4F21-8BA1-41AD193FA855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7D49-4F21-8BA1-41AD193FA855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7D49-4F21-8BA1-41AD193FA855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7D49-4F21-8BA1-41AD193FA855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7D49-4F21-8BA1-41AD193FA855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7D49-4F21-8BA1-41AD193FA855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7D49-4F21-8BA1-41AD193FA855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7D49-4F21-8BA1-41AD193FA855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7D49-4F21-8BA1-41AD193FA855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7D49-4F21-8BA1-41AD193FA855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7D49-4F21-8BA1-41AD193FA855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7D49-4F21-8BA1-41AD193FA855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7D49-4F21-8BA1-41AD193FA855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7D49-4F21-8BA1-41AD193FA855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7D49-4F21-8BA1-41AD193FA855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7D49-4F21-8BA1-41AD193FA855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7D49-4F21-8BA1-41AD193FA855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7D49-4F21-8BA1-41AD193FA855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7D49-4F21-8BA1-41AD193FA855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7D49-4F21-8BA1-41AD193FA855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7D49-4F21-8BA1-41AD193FA855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7D49-4F21-8BA1-41AD193FA855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7D49-4F21-8BA1-41AD193FA855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7D49-4F21-8BA1-41AD193FA855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7D49-4F21-8BA1-41AD193FA855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7D49-4F21-8BA1-41AD193FA855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7D49-4F21-8BA1-41AD193FA855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7D49-4F21-8BA1-41AD193FA855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7D49-4F21-8BA1-41AD193FA855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7D49-4F21-8BA1-41AD193FA855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7D49-4F21-8BA1-41AD193FA855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7D49-4F21-8BA1-41AD193FA855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7D49-4F21-8BA1-41AD193FA855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7D49-4F21-8BA1-41AD193FA855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7D49-4F21-8BA1-41AD193FA855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7D49-4F21-8BA1-41AD193FA855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7D49-4F21-8BA1-41AD193FA855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7D49-4F21-8BA1-41AD193FA855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7D49-4F21-8BA1-41AD193FA855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7D49-4F21-8BA1-41AD193FA855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7D49-4F21-8BA1-41AD193FA855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7D49-4F21-8BA1-41AD193FA855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7D49-4F21-8BA1-41AD193FA855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7D49-4F21-8BA1-41AD193FA855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7D49-4F21-8BA1-41AD193FA855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7D49-4F21-8BA1-41AD193FA855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7D49-4F21-8BA1-41AD193FA855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7D49-4F21-8BA1-41AD193FA855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7D49-4F21-8BA1-41AD193FA855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0518B03B-ED2A-4DDB-A95A-FC9FC1EF3A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7D49-4F21-8BA1-41AD193FA855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7D49-4F21-8BA1-41AD193FA855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7D49-4F21-8BA1-41AD193FA855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7D49-4F21-8BA1-41AD193FA855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7D49-4F21-8BA1-41AD193FA855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7D49-4F21-8BA1-41AD193FA855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7D49-4F21-8BA1-41AD193FA855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7D49-4F21-8BA1-41AD193FA855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7D49-4F21-8BA1-41AD193FA855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7D49-4F21-8BA1-41AD193FA855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7D49-4F21-8BA1-41AD193FA855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7D49-4F21-8BA1-41AD193FA855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7D49-4F21-8BA1-41AD193FA855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7D49-4F21-8BA1-41AD193FA855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7D49-4F21-8BA1-41AD193FA8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TZA!$X$40:$X$221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TZA!$Z$40:$Z$221</c:f>
              <c:numCache>
                <c:formatCode>General</c:formatCode>
                <c:ptCount val="182"/>
                <c:pt idx="167" formatCode="0.00">
                  <c:v>0.32329977500000001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TZA!$W$40:$W$221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7D49-4F21-8BA1-41AD193FA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TZA!$M$10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TZA!$L$11:$L$32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TZA!$M$11:$M$32</c:f>
              <c:numCache>
                <c:formatCode>0.00</c:formatCode>
                <c:ptCount val="22"/>
                <c:pt idx="0">
                  <c:v>7.9551524999999998E-2</c:v>
                </c:pt>
                <c:pt idx="1">
                  <c:v>8.4831425000000002E-2</c:v>
                </c:pt>
                <c:pt idx="2">
                  <c:v>8.8260975000000005E-2</c:v>
                </c:pt>
                <c:pt idx="3">
                  <c:v>8.6535100000000004E-2</c:v>
                </c:pt>
                <c:pt idx="4">
                  <c:v>7.8382750000000001E-2</c:v>
                </c:pt>
                <c:pt idx="5">
                  <c:v>6.7313374999999995E-2</c:v>
                </c:pt>
                <c:pt idx="6">
                  <c:v>6.3114624999999994E-2</c:v>
                </c:pt>
                <c:pt idx="7">
                  <c:v>6.3476574999999993E-2</c:v>
                </c:pt>
                <c:pt idx="8">
                  <c:v>6.8140674999999998E-2</c:v>
                </c:pt>
                <c:pt idx="9">
                  <c:v>6.8656024999999996E-2</c:v>
                </c:pt>
                <c:pt idx="10">
                  <c:v>6.9330100000000006E-2</c:v>
                </c:pt>
                <c:pt idx="11">
                  <c:v>7.0732349999999999E-2</c:v>
                </c:pt>
                <c:pt idx="12">
                  <c:v>7.4810975000000002E-2</c:v>
                </c:pt>
                <c:pt idx="13">
                  <c:v>7.6619549999999995E-2</c:v>
                </c:pt>
                <c:pt idx="14">
                  <c:v>7.677515E-2</c:v>
                </c:pt>
                <c:pt idx="15">
                  <c:v>7.6250700000000005E-2</c:v>
                </c:pt>
                <c:pt idx="16">
                  <c:v>7.7014874999999997E-2</c:v>
                </c:pt>
                <c:pt idx="17">
                  <c:v>7.8424124999999997E-2</c:v>
                </c:pt>
                <c:pt idx="18">
                  <c:v>8.2995774999999994E-2</c:v>
                </c:pt>
                <c:pt idx="19">
                  <c:v>9.0678949999999994E-2</c:v>
                </c:pt>
                <c:pt idx="20">
                  <c:v>9.8704650000000005E-2</c:v>
                </c:pt>
                <c:pt idx="21">
                  <c:v>0.10013495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7-4A70-9BEC-45A4C4B30013}"/>
            </c:ext>
          </c:extLst>
        </c:ser>
        <c:ser>
          <c:idx val="1"/>
          <c:order val="1"/>
          <c:tx>
            <c:strRef>
              <c:f>TZA!$N$10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TZA!$L$11:$L$32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TZA!$N$11:$N$32</c:f>
              <c:numCache>
                <c:formatCode>0.00</c:formatCode>
                <c:ptCount val="22"/>
                <c:pt idx="0">
                  <c:v>8.5818624999999996E-2</c:v>
                </c:pt>
                <c:pt idx="1">
                  <c:v>8.8451150000000006E-2</c:v>
                </c:pt>
                <c:pt idx="2">
                  <c:v>8.5017275000000003E-2</c:v>
                </c:pt>
                <c:pt idx="3">
                  <c:v>6.5446900000000002E-2</c:v>
                </c:pt>
                <c:pt idx="4">
                  <c:v>4.36922E-2</c:v>
                </c:pt>
                <c:pt idx="5">
                  <c:v>2.852675E-2</c:v>
                </c:pt>
                <c:pt idx="6">
                  <c:v>3.8401474999999997E-2</c:v>
                </c:pt>
                <c:pt idx="7">
                  <c:v>5.5103125000000003E-2</c:v>
                </c:pt>
                <c:pt idx="8">
                  <c:v>5.314675E-2</c:v>
                </c:pt>
                <c:pt idx="9">
                  <c:v>5.2996050000000003E-2</c:v>
                </c:pt>
                <c:pt idx="10">
                  <c:v>4.1958774999999997E-2</c:v>
                </c:pt>
                <c:pt idx="11">
                  <c:v>6.2001225E-2</c:v>
                </c:pt>
                <c:pt idx="12">
                  <c:v>7.0789950000000004E-2</c:v>
                </c:pt>
                <c:pt idx="13">
                  <c:v>8.2326350000000006E-2</c:v>
                </c:pt>
                <c:pt idx="14">
                  <c:v>8.5786100000000004E-2</c:v>
                </c:pt>
                <c:pt idx="15">
                  <c:v>8.5749049999999993E-2</c:v>
                </c:pt>
                <c:pt idx="16">
                  <c:v>9.3847675000000005E-2</c:v>
                </c:pt>
                <c:pt idx="17">
                  <c:v>9.3121899999999994E-2</c:v>
                </c:pt>
                <c:pt idx="18">
                  <c:v>9.285475E-2</c:v>
                </c:pt>
                <c:pt idx="19">
                  <c:v>8.9422100000000004E-2</c:v>
                </c:pt>
                <c:pt idx="20">
                  <c:v>8.5272749999999994E-2</c:v>
                </c:pt>
                <c:pt idx="21">
                  <c:v>8.4226449999999994E-2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7-4A70-9BEC-45A4C4B30013}"/>
            </c:ext>
          </c:extLst>
        </c:ser>
        <c:ser>
          <c:idx val="2"/>
          <c:order val="2"/>
          <c:tx>
            <c:strRef>
              <c:f>TZA!$O$10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TZA!$L$11:$L$32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TZA!$O$11:$O$32</c:f>
              <c:numCache>
                <c:formatCode>0.00</c:formatCode>
                <c:ptCount val="22"/>
                <c:pt idx="0">
                  <c:v>5.0827049999999999E-2</c:v>
                </c:pt>
                <c:pt idx="1">
                  <c:v>5.2609450000000002E-2</c:v>
                </c:pt>
                <c:pt idx="2">
                  <c:v>5.4865949999999997E-2</c:v>
                </c:pt>
                <c:pt idx="3">
                  <c:v>5.6249250000000001E-2</c:v>
                </c:pt>
                <c:pt idx="4">
                  <c:v>5.9442324999999997E-2</c:v>
                </c:pt>
                <c:pt idx="5">
                  <c:v>6.2084424999999999E-2</c:v>
                </c:pt>
                <c:pt idx="6">
                  <c:v>6.3770599999999997E-2</c:v>
                </c:pt>
                <c:pt idx="7">
                  <c:v>6.4308624999999994E-2</c:v>
                </c:pt>
                <c:pt idx="8">
                  <c:v>6.7634675000000005E-2</c:v>
                </c:pt>
                <c:pt idx="9">
                  <c:v>6.9930850000000003E-2</c:v>
                </c:pt>
                <c:pt idx="10">
                  <c:v>7.1217324999999998E-2</c:v>
                </c:pt>
                <c:pt idx="11">
                  <c:v>7.2785849999999999E-2</c:v>
                </c:pt>
                <c:pt idx="12">
                  <c:v>7.3520950000000002E-2</c:v>
                </c:pt>
                <c:pt idx="13">
                  <c:v>7.4159600000000006E-2</c:v>
                </c:pt>
                <c:pt idx="14">
                  <c:v>7.6775325000000005E-2</c:v>
                </c:pt>
                <c:pt idx="15">
                  <c:v>7.8618999999999994E-2</c:v>
                </c:pt>
                <c:pt idx="16">
                  <c:v>8.0045825000000001E-2</c:v>
                </c:pt>
                <c:pt idx="17">
                  <c:v>8.2157124999999998E-2</c:v>
                </c:pt>
                <c:pt idx="18">
                  <c:v>8.4003949999999994E-2</c:v>
                </c:pt>
                <c:pt idx="19">
                  <c:v>8.5422775000000006E-2</c:v>
                </c:pt>
                <c:pt idx="20">
                  <c:v>8.7311050000000001E-2</c:v>
                </c:pt>
                <c:pt idx="21">
                  <c:v>8.7654599999999999E-2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07-4A70-9BEC-45A4C4B30013}"/>
            </c:ext>
          </c:extLst>
        </c:ser>
        <c:ser>
          <c:idx val="3"/>
          <c:order val="3"/>
          <c:tx>
            <c:strRef>
              <c:f>TZA!$P$10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TZA!$L$11:$L$32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TZA!$P$11:$P$32</c:f>
              <c:numCache>
                <c:formatCode>0.00</c:formatCode>
                <c:ptCount val="22"/>
                <c:pt idx="0">
                  <c:v>2.3459549999999999E-2</c:v>
                </c:pt>
                <c:pt idx="1">
                  <c:v>2.2966449999999999E-2</c:v>
                </c:pt>
                <c:pt idx="2">
                  <c:v>2.4848075000000001E-2</c:v>
                </c:pt>
                <c:pt idx="3">
                  <c:v>2.7577999999999998E-2</c:v>
                </c:pt>
                <c:pt idx="4">
                  <c:v>2.7863474999999999E-2</c:v>
                </c:pt>
                <c:pt idx="5">
                  <c:v>2.9334724999999999E-2</c:v>
                </c:pt>
                <c:pt idx="6">
                  <c:v>3.3574800000000002E-2</c:v>
                </c:pt>
                <c:pt idx="7">
                  <c:v>3.7502050000000002E-2</c:v>
                </c:pt>
                <c:pt idx="8">
                  <c:v>3.8840424999999998E-2</c:v>
                </c:pt>
                <c:pt idx="9">
                  <c:v>3.8618375000000003E-2</c:v>
                </c:pt>
                <c:pt idx="10">
                  <c:v>4.2367799999999997E-2</c:v>
                </c:pt>
                <c:pt idx="11">
                  <c:v>4.6259149999999999E-2</c:v>
                </c:pt>
                <c:pt idx="12">
                  <c:v>5.0023850000000002E-2</c:v>
                </c:pt>
                <c:pt idx="13">
                  <c:v>5.0699300000000003E-2</c:v>
                </c:pt>
                <c:pt idx="14">
                  <c:v>4.8455375000000002E-2</c:v>
                </c:pt>
                <c:pt idx="15">
                  <c:v>5.1475975E-2</c:v>
                </c:pt>
                <c:pt idx="16">
                  <c:v>5.5868050000000002E-2</c:v>
                </c:pt>
                <c:pt idx="17">
                  <c:v>5.9689850000000003E-2</c:v>
                </c:pt>
                <c:pt idx="18">
                  <c:v>5.5686550000000001E-2</c:v>
                </c:pt>
                <c:pt idx="19">
                  <c:v>5.5533174999999997E-2</c:v>
                </c:pt>
                <c:pt idx="20">
                  <c:v>5.1236524999999998E-2</c:v>
                </c:pt>
                <c:pt idx="21">
                  <c:v>5.1283774999999997E-2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07-4A70-9BEC-45A4C4B30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TZA!$Q$10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TZA!$L$11:$L$32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TZA!$Q$11:$Q$32</c:f>
              <c:numCache>
                <c:formatCode>0.00</c:formatCode>
                <c:ptCount val="22"/>
                <c:pt idx="0">
                  <c:v>0.23965674999999997</c:v>
                </c:pt>
                <c:pt idx="1">
                  <c:v>0.248858475</c:v>
                </c:pt>
                <c:pt idx="2">
                  <c:v>0.25299227500000004</c:v>
                </c:pt>
                <c:pt idx="3">
                  <c:v>0.23580925</c:v>
                </c:pt>
                <c:pt idx="4">
                  <c:v>0.20938075</c:v>
                </c:pt>
                <c:pt idx="5">
                  <c:v>0.187259275</c:v>
                </c:pt>
                <c:pt idx="6">
                  <c:v>0.19886150000000002</c:v>
                </c:pt>
                <c:pt idx="7">
                  <c:v>0.220390375</c:v>
                </c:pt>
                <c:pt idx="8">
                  <c:v>0.22776252499999999</c:v>
                </c:pt>
                <c:pt idx="9">
                  <c:v>0.23020130000000003</c:v>
                </c:pt>
                <c:pt idx="10">
                  <c:v>0.22487400000000002</c:v>
                </c:pt>
                <c:pt idx="11">
                  <c:v>0.251778575</c:v>
                </c:pt>
                <c:pt idx="12">
                  <c:v>0.269145725</c:v>
                </c:pt>
                <c:pt idx="13">
                  <c:v>0.28380480000000002</c:v>
                </c:pt>
                <c:pt idx="14">
                  <c:v>0.28779195000000002</c:v>
                </c:pt>
                <c:pt idx="15">
                  <c:v>0.292094725</c:v>
                </c:pt>
                <c:pt idx="16">
                  <c:v>0.30677642500000002</c:v>
                </c:pt>
                <c:pt idx="17">
                  <c:v>0.31339299999999998</c:v>
                </c:pt>
                <c:pt idx="18">
                  <c:v>0.31554102499999997</c:v>
                </c:pt>
                <c:pt idx="19">
                  <c:v>0.32105699999999998</c:v>
                </c:pt>
                <c:pt idx="20">
                  <c:v>0.32252497499999999</c:v>
                </c:pt>
                <c:pt idx="21">
                  <c:v>0.32329977500000001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07-4A70-9BEC-45A4C4B30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"/>
          <c:y val="4.3271648424440881E-2"/>
          <c:w val="0.61157361770767993"/>
          <c:h val="0.10163893921611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'A1'!$M$10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65-4C40-A96D-AACD6E12E1EE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65-4C40-A96D-AACD6E12E1E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65-4C40-A96D-AACD6E12E1E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65-4C40-A96D-AACD6E12E1EE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65-4C40-A96D-AACD6E12E1EE}"/>
              </c:ext>
            </c:extLst>
          </c:dPt>
          <c:dLbls>
            <c:dLbl>
              <c:idx val="1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165-4C40-A96D-AACD6E12E1EE}"/>
                </c:ext>
              </c:extLst>
            </c:dLbl>
            <c:dLbl>
              <c:idx val="2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165-4C40-A96D-AACD6E12E1EE}"/>
                </c:ext>
              </c:extLst>
            </c:dLbl>
            <c:dLbl>
              <c:idx val="3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165-4C40-A96D-AACD6E12E1EE}"/>
                </c:ext>
              </c:extLst>
            </c:dLbl>
            <c:dLbl>
              <c:idx val="4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65-4C40-A96D-AACD6E12E1EE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'A1'!$L$11:$L$15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'A1'!$M$11:$M$15</c:f>
              <c:numCache>
                <c:formatCode>#,##0</c:formatCode>
                <c:ptCount val="5"/>
                <c:pt idx="0">
                  <c:v>1444.6032280769241</c:v>
                </c:pt>
                <c:pt idx="1">
                  <c:v>575.57948461538467</c:v>
                </c:pt>
                <c:pt idx="2">
                  <c:v>1133.4468152830189</c:v>
                </c:pt>
                <c:pt idx="3">
                  <c:v>1495.1284160000005</c:v>
                </c:pt>
                <c:pt idx="4">
                  <c:v>2134.4079037735846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65-4C40-A96D-AACD6E12E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UGA!$M$10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UGA!$M$11:$M$32</c:f>
              <c:numCache>
                <c:formatCode>0.00</c:formatCode>
                <c:ptCount val="22"/>
                <c:pt idx="0">
                  <c:v>0.20986060000000001</c:v>
                </c:pt>
                <c:pt idx="1">
                  <c:v>0.21601419999999999</c:v>
                </c:pt>
                <c:pt idx="2">
                  <c:v>0.220569825</c:v>
                </c:pt>
                <c:pt idx="3">
                  <c:v>0.22306845</c:v>
                </c:pt>
                <c:pt idx="4">
                  <c:v>0.22263369999999999</c:v>
                </c:pt>
                <c:pt idx="5">
                  <c:v>0.21928792499999999</c:v>
                </c:pt>
                <c:pt idx="6">
                  <c:v>0.21369915</c:v>
                </c:pt>
                <c:pt idx="7">
                  <c:v>0.20790865</c:v>
                </c:pt>
                <c:pt idx="8">
                  <c:v>0.19706512500000001</c:v>
                </c:pt>
                <c:pt idx="9">
                  <c:v>0.18320524999999999</c:v>
                </c:pt>
                <c:pt idx="10">
                  <c:v>0.1650132</c:v>
                </c:pt>
                <c:pt idx="11">
                  <c:v>0.15421235</c:v>
                </c:pt>
                <c:pt idx="12">
                  <c:v>0.14587045000000001</c:v>
                </c:pt>
                <c:pt idx="13">
                  <c:v>0.14065875</c:v>
                </c:pt>
                <c:pt idx="14">
                  <c:v>0.13372790000000001</c:v>
                </c:pt>
                <c:pt idx="15">
                  <c:v>0.130110275</c:v>
                </c:pt>
                <c:pt idx="16">
                  <c:v>0.12808457500000001</c:v>
                </c:pt>
                <c:pt idx="17">
                  <c:v>0.126932025</c:v>
                </c:pt>
                <c:pt idx="18">
                  <c:v>0.122972475</c:v>
                </c:pt>
                <c:pt idx="19">
                  <c:v>0.12662300000000001</c:v>
                </c:pt>
                <c:pt idx="20">
                  <c:v>0.13274492500000001</c:v>
                </c:pt>
                <c:pt idx="21">
                  <c:v>0.14484764999999999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E-426C-8137-02D186B7C358}"/>
            </c:ext>
          </c:extLst>
        </c:ser>
        <c:ser>
          <c:idx val="1"/>
          <c:order val="1"/>
          <c:tx>
            <c:strRef>
              <c:f>UGA!$N$10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UGA!$N$11:$N$32</c:f>
              <c:numCache>
                <c:formatCode>0.00</c:formatCode>
                <c:ptCount val="22"/>
                <c:pt idx="0">
                  <c:v>9.4052399999999994E-2</c:v>
                </c:pt>
                <c:pt idx="1">
                  <c:v>0.11220255</c:v>
                </c:pt>
                <c:pt idx="2">
                  <c:v>0.112689225</c:v>
                </c:pt>
                <c:pt idx="3">
                  <c:v>0.1129404</c:v>
                </c:pt>
                <c:pt idx="4">
                  <c:v>9.6483399999999997E-2</c:v>
                </c:pt>
                <c:pt idx="5">
                  <c:v>9.6494150000000001E-2</c:v>
                </c:pt>
                <c:pt idx="6">
                  <c:v>9.6267149999999996E-2</c:v>
                </c:pt>
                <c:pt idx="7">
                  <c:v>0.10087135</c:v>
                </c:pt>
                <c:pt idx="8">
                  <c:v>9.2695650000000004E-2</c:v>
                </c:pt>
                <c:pt idx="9">
                  <c:v>9.1182799999999994E-2</c:v>
                </c:pt>
                <c:pt idx="10">
                  <c:v>9.1050674999999998E-2</c:v>
                </c:pt>
                <c:pt idx="11">
                  <c:v>9.0111474999999996E-2</c:v>
                </c:pt>
                <c:pt idx="12">
                  <c:v>8.3726850000000005E-2</c:v>
                </c:pt>
                <c:pt idx="13">
                  <c:v>8.2050125000000002E-2</c:v>
                </c:pt>
                <c:pt idx="14">
                  <c:v>8.1128574999999994E-2</c:v>
                </c:pt>
                <c:pt idx="15">
                  <c:v>8.7256299999999995E-2</c:v>
                </c:pt>
                <c:pt idx="16">
                  <c:v>8.4557925000000006E-2</c:v>
                </c:pt>
                <c:pt idx="17">
                  <c:v>8.0985525000000003E-2</c:v>
                </c:pt>
                <c:pt idx="18">
                  <c:v>7.2490399999999997E-2</c:v>
                </c:pt>
                <c:pt idx="19">
                  <c:v>6.1664499999999997E-2</c:v>
                </c:pt>
                <c:pt idx="20">
                  <c:v>5.3757699999999999E-2</c:v>
                </c:pt>
                <c:pt idx="21">
                  <c:v>5.6721000000000001E-2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E-426C-8137-02D186B7C358}"/>
            </c:ext>
          </c:extLst>
        </c:ser>
        <c:ser>
          <c:idx val="2"/>
          <c:order val="2"/>
          <c:tx>
            <c:strRef>
              <c:f>UGA!$O$10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UGA!$O$11:$O$32</c:f>
              <c:numCache>
                <c:formatCode>0.00</c:formatCode>
                <c:ptCount val="22"/>
                <c:pt idx="0">
                  <c:v>7.9606175000000001E-2</c:v>
                </c:pt>
                <c:pt idx="1">
                  <c:v>8.4437775000000007E-2</c:v>
                </c:pt>
                <c:pt idx="2">
                  <c:v>8.4918450000000006E-2</c:v>
                </c:pt>
                <c:pt idx="3">
                  <c:v>8.4425075000000002E-2</c:v>
                </c:pt>
                <c:pt idx="4">
                  <c:v>8.1750050000000005E-2</c:v>
                </c:pt>
                <c:pt idx="5">
                  <c:v>7.9970899999999998E-2</c:v>
                </c:pt>
                <c:pt idx="6">
                  <c:v>7.6700500000000005E-2</c:v>
                </c:pt>
                <c:pt idx="7">
                  <c:v>7.5341825000000001E-2</c:v>
                </c:pt>
                <c:pt idx="8">
                  <c:v>7.4209524999999998E-2</c:v>
                </c:pt>
                <c:pt idx="9">
                  <c:v>7.5225200000000006E-2</c:v>
                </c:pt>
                <c:pt idx="10">
                  <c:v>7.60937E-2</c:v>
                </c:pt>
                <c:pt idx="11">
                  <c:v>7.9415949999999999E-2</c:v>
                </c:pt>
                <c:pt idx="12">
                  <c:v>7.9101224999999997E-2</c:v>
                </c:pt>
                <c:pt idx="13">
                  <c:v>7.0251725000000001E-2</c:v>
                </c:pt>
                <c:pt idx="14">
                  <c:v>7.1347275000000002E-2</c:v>
                </c:pt>
                <c:pt idx="15">
                  <c:v>7.0412475000000002E-2</c:v>
                </c:pt>
                <c:pt idx="16">
                  <c:v>6.9797874999999995E-2</c:v>
                </c:pt>
                <c:pt idx="17">
                  <c:v>7.0440500000000003E-2</c:v>
                </c:pt>
                <c:pt idx="18">
                  <c:v>7.011365E-2</c:v>
                </c:pt>
                <c:pt idx="19">
                  <c:v>7.2854925000000001E-2</c:v>
                </c:pt>
                <c:pt idx="20">
                  <c:v>7.4847275000000005E-2</c:v>
                </c:pt>
                <c:pt idx="21">
                  <c:v>7.3833725000000003E-2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E-426C-8137-02D186B7C358}"/>
            </c:ext>
          </c:extLst>
        </c:ser>
        <c:ser>
          <c:idx val="3"/>
          <c:order val="3"/>
          <c:tx>
            <c:strRef>
              <c:f>UGA!$P$10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UGA!$P$11:$P$32</c:f>
              <c:numCache>
                <c:formatCode>0.00</c:formatCode>
                <c:ptCount val="22"/>
                <c:pt idx="0">
                  <c:v>6.4132074999999997E-2</c:v>
                </c:pt>
                <c:pt idx="1">
                  <c:v>6.0168199999999998E-2</c:v>
                </c:pt>
                <c:pt idx="2">
                  <c:v>6.1543725000000001E-2</c:v>
                </c:pt>
                <c:pt idx="3">
                  <c:v>6.656405E-2</c:v>
                </c:pt>
                <c:pt idx="4">
                  <c:v>6.7905199999999999E-2</c:v>
                </c:pt>
                <c:pt idx="5">
                  <c:v>7.5235325000000006E-2</c:v>
                </c:pt>
                <c:pt idx="6">
                  <c:v>8.36316E-2</c:v>
                </c:pt>
                <c:pt idx="7">
                  <c:v>8.8214600000000004E-2</c:v>
                </c:pt>
                <c:pt idx="8">
                  <c:v>9.5879199999999998E-2</c:v>
                </c:pt>
                <c:pt idx="9">
                  <c:v>9.9954475000000001E-2</c:v>
                </c:pt>
                <c:pt idx="10">
                  <c:v>0.11133652500000001</c:v>
                </c:pt>
                <c:pt idx="11">
                  <c:v>0.107474975</c:v>
                </c:pt>
                <c:pt idx="12">
                  <c:v>9.9717374999999997E-2</c:v>
                </c:pt>
                <c:pt idx="13">
                  <c:v>0.127986925</c:v>
                </c:pt>
                <c:pt idx="14">
                  <c:v>9.4935649999999996E-2</c:v>
                </c:pt>
                <c:pt idx="15">
                  <c:v>0.1098499</c:v>
                </c:pt>
                <c:pt idx="16">
                  <c:v>0.10499485</c:v>
                </c:pt>
                <c:pt idx="17">
                  <c:v>0.112714075</c:v>
                </c:pt>
                <c:pt idx="18">
                  <c:v>0.11879242499999999</c:v>
                </c:pt>
                <c:pt idx="19">
                  <c:v>0.11904335000000001</c:v>
                </c:pt>
                <c:pt idx="20">
                  <c:v>0.109258225</c:v>
                </c:pt>
                <c:pt idx="21">
                  <c:v>0.11261302500000001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E-426C-8137-02D186B7C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UGA!$Q$10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UGA!$L$11:$L$32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UGA!$Q$11:$Q$32</c:f>
              <c:numCache>
                <c:formatCode>0.00</c:formatCode>
                <c:ptCount val="22"/>
                <c:pt idx="0">
                  <c:v>0.44765125</c:v>
                </c:pt>
                <c:pt idx="1">
                  <c:v>0.472822725</c:v>
                </c:pt>
                <c:pt idx="2">
                  <c:v>0.47972122499999997</c:v>
                </c:pt>
                <c:pt idx="3">
                  <c:v>0.48699797500000003</c:v>
                </c:pt>
                <c:pt idx="4">
                  <c:v>0.46877235</c:v>
                </c:pt>
                <c:pt idx="5">
                  <c:v>0.47098830000000003</c:v>
                </c:pt>
                <c:pt idx="6">
                  <c:v>0.47029840000000001</c:v>
                </c:pt>
                <c:pt idx="7">
                  <c:v>0.47233642500000006</c:v>
                </c:pt>
                <c:pt idx="8">
                  <c:v>0.45984950000000002</c:v>
                </c:pt>
                <c:pt idx="9">
                  <c:v>0.44956772499999997</c:v>
                </c:pt>
                <c:pt idx="10">
                  <c:v>0.4434941</c:v>
                </c:pt>
                <c:pt idx="11">
                  <c:v>0.43121474999999998</c:v>
                </c:pt>
                <c:pt idx="12">
                  <c:v>0.4084159</c:v>
                </c:pt>
                <c:pt idx="13">
                  <c:v>0.42094752499999999</c:v>
                </c:pt>
                <c:pt idx="14">
                  <c:v>0.38113939999999996</c:v>
                </c:pt>
                <c:pt idx="15">
                  <c:v>0.39762895000000004</c:v>
                </c:pt>
                <c:pt idx="16">
                  <c:v>0.38743522500000005</c:v>
                </c:pt>
                <c:pt idx="17">
                  <c:v>0.39107212499999999</c:v>
                </c:pt>
                <c:pt idx="18">
                  <c:v>0.38436894999999993</c:v>
                </c:pt>
                <c:pt idx="19">
                  <c:v>0.380185775</c:v>
                </c:pt>
                <c:pt idx="20">
                  <c:v>0.37060812500000001</c:v>
                </c:pt>
                <c:pt idx="21">
                  <c:v>0.38801540000000001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E3E-426C-8137-02D186B7C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.45151196343758399"/>
          <c:y val="3.3646210590179554E-2"/>
          <c:w val="0.52849269647817909"/>
          <c:h val="0.11126437705037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UGA!$Y$39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UGA!$X$40:$X$221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UGA!$Y$40:$Y$221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8B-409A-9675-3582CB71C424}"/>
            </c:ext>
          </c:extLst>
        </c:ser>
        <c:ser>
          <c:idx val="1"/>
          <c:order val="1"/>
          <c:tx>
            <c:strRef>
              <c:f>UGA!$Z$39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28B-409A-9675-3582CB71C4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28B-409A-9675-3582CB71C4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28B-409A-9675-3582CB71C42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28B-409A-9675-3582CB71C42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28B-409A-9675-3582CB71C42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28B-409A-9675-3582CB71C42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28B-409A-9675-3582CB71C42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28B-409A-9675-3582CB71C42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28B-409A-9675-3582CB71C42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28B-409A-9675-3582CB71C42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28B-409A-9675-3582CB71C42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28B-409A-9675-3582CB71C42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28B-409A-9675-3582CB71C42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28B-409A-9675-3582CB71C42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28B-409A-9675-3582CB71C42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28B-409A-9675-3582CB71C42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28B-409A-9675-3582CB71C42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28B-409A-9675-3582CB71C42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28B-409A-9675-3582CB71C42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28B-409A-9675-3582CB71C42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28B-409A-9675-3582CB71C42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28B-409A-9675-3582CB71C42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28B-409A-9675-3582CB71C42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28B-409A-9675-3582CB71C42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28B-409A-9675-3582CB71C42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28B-409A-9675-3582CB71C42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28B-409A-9675-3582CB71C42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28B-409A-9675-3582CB71C42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28B-409A-9675-3582CB71C42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28B-409A-9675-3582CB71C42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28B-409A-9675-3582CB71C42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28B-409A-9675-3582CB71C42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28B-409A-9675-3582CB71C42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28B-409A-9675-3582CB71C42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28B-409A-9675-3582CB71C42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28B-409A-9675-3582CB71C42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28B-409A-9675-3582CB71C42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28B-409A-9675-3582CB71C42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28B-409A-9675-3582CB71C42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28B-409A-9675-3582CB71C42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28B-409A-9675-3582CB71C424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28B-409A-9675-3582CB71C424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28B-409A-9675-3582CB71C424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28B-409A-9675-3582CB71C424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28B-409A-9675-3582CB71C424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28B-409A-9675-3582CB71C424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28B-409A-9675-3582CB71C424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28B-409A-9675-3582CB71C42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28B-409A-9675-3582CB71C424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28B-409A-9675-3582CB71C42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28B-409A-9675-3582CB71C424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28B-409A-9675-3582CB71C42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28B-409A-9675-3582CB71C42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28B-409A-9675-3582CB71C42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28B-409A-9675-3582CB71C42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28B-409A-9675-3582CB71C42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28B-409A-9675-3582CB71C42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28B-409A-9675-3582CB71C42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28B-409A-9675-3582CB71C42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28B-409A-9675-3582CB71C42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28B-409A-9675-3582CB71C42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28B-409A-9675-3582CB71C42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28B-409A-9675-3582CB71C424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28B-409A-9675-3582CB71C424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28B-409A-9675-3582CB71C42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28B-409A-9675-3582CB71C424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28B-409A-9675-3582CB71C424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28B-409A-9675-3582CB71C424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28B-409A-9675-3582CB71C424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28B-409A-9675-3582CB71C424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28B-409A-9675-3582CB71C424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28B-409A-9675-3582CB71C424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28B-409A-9675-3582CB71C424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28B-409A-9675-3582CB71C424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28B-409A-9675-3582CB71C42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28B-409A-9675-3582CB71C424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28B-409A-9675-3582CB71C424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28B-409A-9675-3582CB71C42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28B-409A-9675-3582CB71C424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28B-409A-9675-3582CB71C424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28B-409A-9675-3582CB71C424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28B-409A-9675-3582CB71C424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28B-409A-9675-3582CB71C424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28B-409A-9675-3582CB71C424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28B-409A-9675-3582CB71C424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28B-409A-9675-3582CB71C424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28B-409A-9675-3582CB71C424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28B-409A-9675-3582CB71C42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28B-409A-9675-3582CB71C424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28B-409A-9675-3582CB71C424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28B-409A-9675-3582CB71C424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28B-409A-9675-3582CB71C424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28B-409A-9675-3582CB71C424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28B-409A-9675-3582CB71C424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28B-409A-9675-3582CB71C424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28B-409A-9675-3582CB71C424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28B-409A-9675-3582CB71C424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28B-409A-9675-3582CB71C424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28B-409A-9675-3582CB71C424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28B-409A-9675-3582CB71C424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28B-409A-9675-3582CB71C424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28B-409A-9675-3582CB71C424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28B-409A-9675-3582CB71C424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28B-409A-9675-3582CB71C424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28B-409A-9675-3582CB71C424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28B-409A-9675-3582CB71C424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28B-409A-9675-3582CB71C424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28B-409A-9675-3582CB71C424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28B-409A-9675-3582CB71C424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28B-409A-9675-3582CB71C424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28B-409A-9675-3582CB71C424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28B-409A-9675-3582CB71C424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28B-409A-9675-3582CB71C424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28B-409A-9675-3582CB71C424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28B-409A-9675-3582CB71C424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28B-409A-9675-3582CB71C424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28B-409A-9675-3582CB71C424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28B-409A-9675-3582CB71C424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28B-409A-9675-3582CB71C42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28B-409A-9675-3582CB71C424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28B-409A-9675-3582CB71C424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28B-409A-9675-3582CB71C424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28B-409A-9675-3582CB71C424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28B-409A-9675-3582CB71C424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28B-409A-9675-3582CB71C424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28B-409A-9675-3582CB71C424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28B-409A-9675-3582CB71C424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28B-409A-9675-3582CB71C424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28B-409A-9675-3582CB71C424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28B-409A-9675-3582CB71C424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28B-409A-9675-3582CB71C424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28B-409A-9675-3582CB71C424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28B-409A-9675-3582CB71C424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28B-409A-9675-3582CB71C424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28B-409A-9675-3582CB71C424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28B-409A-9675-3582CB71C424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28B-409A-9675-3582CB71C424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28B-409A-9675-3582CB71C424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28B-409A-9675-3582CB71C424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28B-409A-9675-3582CB71C424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28B-409A-9675-3582CB71C424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28B-409A-9675-3582CB71C424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28B-409A-9675-3582CB71C424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28B-409A-9675-3582CB71C424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328B-409A-9675-3582CB71C424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28B-409A-9675-3582CB71C424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28B-409A-9675-3582CB71C424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28B-409A-9675-3582CB71C424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28B-409A-9675-3582CB71C424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28B-409A-9675-3582CB71C424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28B-409A-9675-3582CB71C424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28B-409A-9675-3582CB71C424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28B-409A-9675-3582CB71C424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28B-409A-9675-3582CB71C424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28B-409A-9675-3582CB71C424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28B-409A-9675-3582CB71C424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28B-409A-9675-3582CB71C424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28B-409A-9675-3582CB71C424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28B-409A-9675-3582CB71C424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28B-409A-9675-3582CB71C424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28B-409A-9675-3582CB71C424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28B-409A-9675-3582CB71C424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28B-409A-9675-3582CB71C424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28B-409A-9675-3582CB71C424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28B-409A-9675-3582CB71C424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28B-409A-9675-3582CB71C424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28B-409A-9675-3582CB71C424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28B-409A-9675-3582CB71C424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9FFA80CB-1246-434D-B569-B9A8C5D121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28B-409A-9675-3582CB71C424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28B-409A-9675-3582CB71C424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28B-409A-9675-3582CB71C424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28B-409A-9675-3582CB71C424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28B-409A-9675-3582CB71C424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28B-409A-9675-3582CB71C424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28B-409A-9675-3582CB71C424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28B-409A-9675-3582CB71C424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28B-409A-9675-3582CB71C424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28B-409A-9675-3582CB71C424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28B-409A-9675-3582CB71C424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28B-409A-9675-3582CB71C424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28B-409A-9675-3582CB71C424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28B-409A-9675-3582CB71C4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UGA!$X$40:$X$221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UGA!$Z$40:$Z$221</c:f>
              <c:numCache>
                <c:formatCode>General</c:formatCode>
                <c:ptCount val="182"/>
                <c:pt idx="168" formatCode="0.00">
                  <c:v>0.38801540000000001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UGA!$W$40:$W$221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328B-409A-9675-3582CB71C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46-45C6-A5E6-5C2F869DF5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46-45C6-A5E6-5C2F869DF5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46-45C6-A5E6-5C2F869DF568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46-45C6-A5E6-5C2F869DF56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E46-45C6-A5E6-5C2F869DF56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E46-45C6-A5E6-5C2F869DF5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46-45C6-A5E6-5C2F869DF56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46-45C6-A5E6-5C2F869DF5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E46-45C6-A5E6-5C2F869DF56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E46-45C6-A5E6-5C2F869DF56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E46-45C6-A5E6-5C2F869DF56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E46-45C6-A5E6-5C2F869DF5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UGA!$M$35:$R$35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UGA!$M$36:$R$36</c:f>
              <c:numCache>
                <c:formatCode>General</c:formatCode>
                <c:ptCount val="6"/>
                <c:pt idx="0">
                  <c:v>120</c:v>
                </c:pt>
                <c:pt idx="1">
                  <c:v>136</c:v>
                </c:pt>
                <c:pt idx="2">
                  <c:v>170</c:v>
                </c:pt>
                <c:pt idx="3">
                  <c:v>140</c:v>
                </c:pt>
                <c:pt idx="4">
                  <c:v>158</c:v>
                </c:pt>
                <c:pt idx="5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46-45C6-A5E6-5C2F869DF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66-435B-970F-3995985AE30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66-435B-970F-3995985AE30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66-435B-970F-3995985AE30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66-435B-970F-3995985AE30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66-435B-970F-3995985AE30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966-435B-970F-3995985AE30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966-435B-970F-3995985AE30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966-435B-970F-3995985AE30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966-435B-970F-3995985AE30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966-435B-970F-3995985AE30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966-435B-970F-3995985AE30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966-435B-970F-3995985AE3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RWA!$M$35:$R$35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RWA!$M$36:$R$36</c:f>
              <c:numCache>
                <c:formatCode>General</c:formatCode>
                <c:ptCount val="6"/>
                <c:pt idx="0">
                  <c:v>90</c:v>
                </c:pt>
                <c:pt idx="1">
                  <c:v>107</c:v>
                </c:pt>
                <c:pt idx="2">
                  <c:v>163</c:v>
                </c:pt>
                <c:pt idx="3">
                  <c:v>172</c:v>
                </c:pt>
                <c:pt idx="4">
                  <c:v>146</c:v>
                </c:pt>
                <c:pt idx="5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966-435B-970F-3995985AE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RWA!$Y$39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RWA!$X$40:$X$221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RWA!$Y$40:$Y$221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CC-45FC-801B-D503A6F4140C}"/>
            </c:ext>
          </c:extLst>
        </c:ser>
        <c:ser>
          <c:idx val="1"/>
          <c:order val="1"/>
          <c:tx>
            <c:strRef>
              <c:f>RWA!$Z$39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BCC-45FC-801B-D503A6F4140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BCC-45FC-801B-D503A6F4140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BCC-45FC-801B-D503A6F4140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BCC-45FC-801B-D503A6F4140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BCC-45FC-801B-D503A6F4140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BCC-45FC-801B-D503A6F4140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BCC-45FC-801B-D503A6F4140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BCC-45FC-801B-D503A6F4140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BCC-45FC-801B-D503A6F4140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BCC-45FC-801B-D503A6F4140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BCC-45FC-801B-D503A6F4140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BCC-45FC-801B-D503A6F4140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BCC-45FC-801B-D503A6F4140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BCC-45FC-801B-D503A6F4140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BCC-45FC-801B-D503A6F4140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BCC-45FC-801B-D503A6F4140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BCC-45FC-801B-D503A6F4140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BCC-45FC-801B-D503A6F4140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BCC-45FC-801B-D503A6F4140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BCC-45FC-801B-D503A6F4140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BCC-45FC-801B-D503A6F4140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BCC-45FC-801B-D503A6F4140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BCC-45FC-801B-D503A6F4140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BCC-45FC-801B-D503A6F4140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BCC-45FC-801B-D503A6F4140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BCC-45FC-801B-D503A6F4140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BCC-45FC-801B-D503A6F4140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BCC-45FC-801B-D503A6F4140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BCC-45FC-801B-D503A6F4140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BCC-45FC-801B-D503A6F4140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BCC-45FC-801B-D503A6F4140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BCC-45FC-801B-D503A6F4140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BCC-45FC-801B-D503A6F4140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BCC-45FC-801B-D503A6F4140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BCC-45FC-801B-D503A6F4140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BCC-45FC-801B-D503A6F4140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BCC-45FC-801B-D503A6F4140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BCC-45FC-801B-D503A6F4140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BCC-45FC-801B-D503A6F4140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BCC-45FC-801B-D503A6F4140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BCC-45FC-801B-D503A6F4140C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BCC-45FC-801B-D503A6F4140C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BCC-45FC-801B-D503A6F4140C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BCC-45FC-801B-D503A6F4140C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BCC-45FC-801B-D503A6F4140C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1BCC-45FC-801B-D503A6F4140C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BCC-45FC-801B-D503A6F4140C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BCC-45FC-801B-D503A6F4140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BCC-45FC-801B-D503A6F4140C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BCC-45FC-801B-D503A6F4140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BCC-45FC-801B-D503A6F4140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BCC-45FC-801B-D503A6F4140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BCC-45FC-801B-D503A6F4140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1BCC-45FC-801B-D503A6F4140C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BCC-45FC-801B-D503A6F4140C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BCC-45FC-801B-D503A6F4140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1BCC-45FC-801B-D503A6F4140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BCC-45FC-801B-D503A6F4140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BCC-45FC-801B-D503A6F4140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BCC-45FC-801B-D503A6F4140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BCC-45FC-801B-D503A6F4140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BCC-45FC-801B-D503A6F4140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BCC-45FC-801B-D503A6F4140C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BCC-45FC-801B-D503A6F4140C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BCC-45FC-801B-D503A6F4140C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BCC-45FC-801B-D503A6F4140C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BCC-45FC-801B-D503A6F4140C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BCC-45FC-801B-D503A6F4140C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BCC-45FC-801B-D503A6F4140C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BCC-45FC-801B-D503A6F4140C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BCC-45FC-801B-D503A6F4140C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BCC-45FC-801B-D503A6F4140C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BCC-45FC-801B-D503A6F4140C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BCC-45FC-801B-D503A6F4140C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BCC-45FC-801B-D503A6F4140C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BCC-45FC-801B-D503A6F4140C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BCC-45FC-801B-D503A6F4140C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BCC-45FC-801B-D503A6F4140C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BCC-45FC-801B-D503A6F4140C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BCC-45FC-801B-D503A6F4140C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BCC-45FC-801B-D503A6F4140C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1BCC-45FC-801B-D503A6F4140C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1BCC-45FC-801B-D503A6F4140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1BCC-45FC-801B-D503A6F4140C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1BCC-45FC-801B-D503A6F4140C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1BCC-45FC-801B-D503A6F4140C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1BCC-45FC-801B-D503A6F4140C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1BCC-45FC-801B-D503A6F4140C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1BCC-45FC-801B-D503A6F4140C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1BCC-45FC-801B-D503A6F4140C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1BCC-45FC-801B-D503A6F4140C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1BCC-45FC-801B-D503A6F4140C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1BCC-45FC-801B-D503A6F4140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1BCC-45FC-801B-D503A6F4140C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1BCC-45FC-801B-D503A6F4140C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1BCC-45FC-801B-D503A6F4140C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1BCC-45FC-801B-D503A6F4140C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1BCC-45FC-801B-D503A6F4140C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1BCC-45FC-801B-D503A6F4140C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1BCC-45FC-801B-D503A6F4140C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1BCC-45FC-801B-D503A6F4140C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1BCC-45FC-801B-D503A6F4140C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1BCC-45FC-801B-D503A6F4140C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1BCC-45FC-801B-D503A6F4140C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1BCC-45FC-801B-D503A6F4140C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1BCC-45FC-801B-D503A6F4140C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1BCC-45FC-801B-D503A6F4140C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1BCC-45FC-801B-D503A6F4140C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1BCC-45FC-801B-D503A6F4140C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1BCC-45FC-801B-D503A6F4140C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1BCC-45FC-801B-D503A6F4140C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1BCC-45FC-801B-D503A6F4140C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1BCC-45FC-801B-D503A6F4140C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1BCC-45FC-801B-D503A6F4140C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1BCC-45FC-801B-D503A6F4140C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1BCC-45FC-801B-D503A6F4140C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1BCC-45FC-801B-D503A6F4140C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1BCC-45FC-801B-D503A6F4140C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1BCC-45FC-801B-D503A6F4140C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1BCC-45FC-801B-D503A6F4140C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1BCC-45FC-801B-D503A6F4140C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1BCC-45FC-801B-D503A6F4140C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1BCC-45FC-801B-D503A6F4140C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1BCC-45FC-801B-D503A6F4140C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1BCC-45FC-801B-D503A6F4140C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1BCC-45FC-801B-D503A6F4140C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1BCC-45FC-801B-D503A6F4140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1BCC-45FC-801B-D503A6F4140C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1BCC-45FC-801B-D503A6F4140C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1BCC-45FC-801B-D503A6F4140C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1BCC-45FC-801B-D503A6F4140C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1BCC-45FC-801B-D503A6F4140C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1BCC-45FC-801B-D503A6F4140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1BCC-45FC-801B-D503A6F4140C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1BCC-45FC-801B-D503A6F4140C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1BCC-45FC-801B-D503A6F4140C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1BCC-45FC-801B-D503A6F4140C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1BCC-45FC-801B-D503A6F4140C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1BCC-45FC-801B-D503A6F4140C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1A16D684-2BC0-4DAB-ACA2-8A7604D93C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1BCC-45FC-801B-D503A6F4140C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1BCC-45FC-801B-D503A6F4140C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1BCC-45FC-801B-D503A6F4140C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1BCC-45FC-801B-D503A6F4140C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1BCC-45FC-801B-D503A6F4140C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1BCC-45FC-801B-D503A6F4140C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1BCC-45FC-801B-D503A6F4140C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1BCC-45FC-801B-D503A6F4140C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1BCC-45FC-801B-D503A6F4140C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1BCC-45FC-801B-D503A6F4140C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1BCC-45FC-801B-D503A6F4140C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1BCC-45FC-801B-D503A6F4140C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1BCC-45FC-801B-D503A6F4140C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1BCC-45FC-801B-D503A6F4140C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1BCC-45FC-801B-D503A6F4140C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1BCC-45FC-801B-D503A6F4140C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1BCC-45FC-801B-D503A6F4140C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1BCC-45FC-801B-D503A6F4140C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1BCC-45FC-801B-D503A6F4140C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1BCC-45FC-801B-D503A6F4140C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1BCC-45FC-801B-D503A6F4140C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1BCC-45FC-801B-D503A6F4140C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1BCC-45FC-801B-D503A6F4140C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1BCC-45FC-801B-D503A6F4140C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1BCC-45FC-801B-D503A6F4140C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1BCC-45FC-801B-D503A6F4140C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1BCC-45FC-801B-D503A6F4140C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1BCC-45FC-801B-D503A6F4140C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1BCC-45FC-801B-D503A6F4140C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1BCC-45FC-801B-D503A6F4140C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1BCC-45FC-801B-D503A6F4140C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1BCC-45FC-801B-D503A6F4140C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1BCC-45FC-801B-D503A6F4140C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1BCC-45FC-801B-D503A6F4140C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1BCC-45FC-801B-D503A6F4140C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1BCC-45FC-801B-D503A6F4140C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1BCC-45FC-801B-D503A6F4140C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1BCC-45FC-801B-D503A6F4140C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1BCC-45FC-801B-D503A6F4140C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1BCC-45FC-801B-D503A6F4140C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1BCC-45FC-801B-D503A6F4140C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1BCC-45FC-801B-D503A6F4140C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1BCC-45FC-801B-D503A6F41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RWA!$X$40:$X$221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RWA!$Z$40:$Z$221</c:f>
              <c:numCache>
                <c:formatCode>General</c:formatCode>
                <c:ptCount val="182"/>
                <c:pt idx="139" formatCode="0.00">
                  <c:v>0.45345007500000001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RWA!$W$40:$W$221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1BCC-45FC-801B-D503A6F41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RWA!$M$10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RWA!$L$11:$L$32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RWA!$M$11:$M$32</c:f>
              <c:numCache>
                <c:formatCode>0.00</c:formatCode>
                <c:ptCount val="22"/>
                <c:pt idx="0">
                  <c:v>9.9120424999999998E-2</c:v>
                </c:pt>
                <c:pt idx="1">
                  <c:v>0.108609125</c:v>
                </c:pt>
                <c:pt idx="2">
                  <c:v>0.1289315</c:v>
                </c:pt>
                <c:pt idx="3">
                  <c:v>0.14357747500000001</c:v>
                </c:pt>
                <c:pt idx="4">
                  <c:v>0.15187125000000001</c:v>
                </c:pt>
                <c:pt idx="5">
                  <c:v>0.15128872500000001</c:v>
                </c:pt>
                <c:pt idx="6">
                  <c:v>0.15089482500000001</c:v>
                </c:pt>
                <c:pt idx="7">
                  <c:v>0.15025825000000001</c:v>
                </c:pt>
                <c:pt idx="8">
                  <c:v>0.14857110000000001</c:v>
                </c:pt>
                <c:pt idx="9">
                  <c:v>0.148658025</c:v>
                </c:pt>
                <c:pt idx="10">
                  <c:v>0.1602826</c:v>
                </c:pt>
                <c:pt idx="11">
                  <c:v>0.18574399999999999</c:v>
                </c:pt>
                <c:pt idx="12">
                  <c:v>0.21960812499999999</c:v>
                </c:pt>
                <c:pt idx="13">
                  <c:v>0.24656500000000001</c:v>
                </c:pt>
                <c:pt idx="14">
                  <c:v>0.25</c:v>
                </c:pt>
                <c:pt idx="15">
                  <c:v>0.23303717500000001</c:v>
                </c:pt>
                <c:pt idx="16">
                  <c:v>0.19877939999999999</c:v>
                </c:pt>
                <c:pt idx="17">
                  <c:v>0.17378682500000001</c:v>
                </c:pt>
                <c:pt idx="18">
                  <c:v>0.1645114</c:v>
                </c:pt>
                <c:pt idx="19">
                  <c:v>0.172240275</c:v>
                </c:pt>
                <c:pt idx="20">
                  <c:v>0.18396699999999999</c:v>
                </c:pt>
                <c:pt idx="21">
                  <c:v>0.194236725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2-4C36-AD58-720AD172F1D6}"/>
            </c:ext>
          </c:extLst>
        </c:ser>
        <c:ser>
          <c:idx val="1"/>
          <c:order val="1"/>
          <c:tx>
            <c:strRef>
              <c:f>RWA!$N$10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RWA!$L$11:$L$32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RWA!$N$11:$N$32</c:f>
              <c:numCache>
                <c:formatCode>0.00</c:formatCode>
                <c:ptCount val="22"/>
                <c:pt idx="0">
                  <c:v>9.7549750000000008E-3</c:v>
                </c:pt>
                <c:pt idx="1">
                  <c:v>9.5472500000000002E-3</c:v>
                </c:pt>
                <c:pt idx="2">
                  <c:v>5.0430249999999996E-3</c:v>
                </c:pt>
                <c:pt idx="3">
                  <c:v>6.5269000000000004E-3</c:v>
                </c:pt>
                <c:pt idx="4">
                  <c:v>3.6607749999999998E-3</c:v>
                </c:pt>
                <c:pt idx="5">
                  <c:v>4.5353499999999996E-3</c:v>
                </c:pt>
                <c:pt idx="6">
                  <c:v>3.9815349999999999E-2</c:v>
                </c:pt>
                <c:pt idx="7">
                  <c:v>7.3182625000000001E-2</c:v>
                </c:pt>
                <c:pt idx="8">
                  <c:v>0.10643179999999999</c:v>
                </c:pt>
                <c:pt idx="9">
                  <c:v>0.10626190000000001</c:v>
                </c:pt>
                <c:pt idx="10">
                  <c:v>0.11322840000000001</c:v>
                </c:pt>
                <c:pt idx="11">
                  <c:v>0.123791375</c:v>
                </c:pt>
                <c:pt idx="12">
                  <c:v>0.15202964999999999</c:v>
                </c:pt>
                <c:pt idx="13">
                  <c:v>0.18249257499999999</c:v>
                </c:pt>
                <c:pt idx="14">
                  <c:v>0.18199104999999999</c:v>
                </c:pt>
                <c:pt idx="15">
                  <c:v>0.16387360000000001</c:v>
                </c:pt>
                <c:pt idx="16">
                  <c:v>0.13212745000000001</c:v>
                </c:pt>
                <c:pt idx="17">
                  <c:v>0.14170007500000001</c:v>
                </c:pt>
                <c:pt idx="18">
                  <c:v>0.159343075</c:v>
                </c:pt>
                <c:pt idx="19">
                  <c:v>0.18650317499999999</c:v>
                </c:pt>
                <c:pt idx="20">
                  <c:v>0.15363397500000001</c:v>
                </c:pt>
                <c:pt idx="21">
                  <c:v>0.10904372499999999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2-4C36-AD58-720AD172F1D6}"/>
            </c:ext>
          </c:extLst>
        </c:ser>
        <c:ser>
          <c:idx val="2"/>
          <c:order val="2"/>
          <c:tx>
            <c:strRef>
              <c:f>RWA!$O$10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RWA!$L$11:$L$32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RWA!$O$11:$O$32</c:f>
              <c:numCache>
                <c:formatCode>0.00</c:formatCode>
                <c:ptCount val="22"/>
                <c:pt idx="0">
                  <c:v>4.0888674999999999E-2</c:v>
                </c:pt>
                <c:pt idx="1">
                  <c:v>4.4527299999999999E-2</c:v>
                </c:pt>
                <c:pt idx="2">
                  <c:v>5.2611575000000001E-2</c:v>
                </c:pt>
                <c:pt idx="3">
                  <c:v>4.9289350000000003E-2</c:v>
                </c:pt>
                <c:pt idx="4">
                  <c:v>4.9089099999999997E-2</c:v>
                </c:pt>
                <c:pt idx="5">
                  <c:v>5.2030125000000003E-2</c:v>
                </c:pt>
                <c:pt idx="6">
                  <c:v>5.2597175000000003E-2</c:v>
                </c:pt>
                <c:pt idx="7">
                  <c:v>5.3292050000000001E-2</c:v>
                </c:pt>
                <c:pt idx="8">
                  <c:v>5.6437349999999997E-2</c:v>
                </c:pt>
                <c:pt idx="9">
                  <c:v>6.0254849999999999E-2</c:v>
                </c:pt>
                <c:pt idx="10">
                  <c:v>6.2467175E-2</c:v>
                </c:pt>
                <c:pt idx="11">
                  <c:v>6.4409725000000001E-2</c:v>
                </c:pt>
                <c:pt idx="12">
                  <c:v>6.7964725000000004E-2</c:v>
                </c:pt>
                <c:pt idx="13">
                  <c:v>7.1570775000000003E-2</c:v>
                </c:pt>
                <c:pt idx="14">
                  <c:v>7.7966974999999994E-2</c:v>
                </c:pt>
                <c:pt idx="15">
                  <c:v>8.3849024999999994E-2</c:v>
                </c:pt>
                <c:pt idx="16">
                  <c:v>8.9545899999999998E-2</c:v>
                </c:pt>
                <c:pt idx="17">
                  <c:v>9.6789125000000004E-2</c:v>
                </c:pt>
                <c:pt idx="18">
                  <c:v>0.101480975</c:v>
                </c:pt>
                <c:pt idx="19">
                  <c:v>0.10860452499999999</c:v>
                </c:pt>
                <c:pt idx="20">
                  <c:v>9.9616399999999994E-2</c:v>
                </c:pt>
                <c:pt idx="21">
                  <c:v>0.10193715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2-4C36-AD58-720AD172F1D6}"/>
            </c:ext>
          </c:extLst>
        </c:ser>
        <c:ser>
          <c:idx val="3"/>
          <c:order val="3"/>
          <c:tx>
            <c:strRef>
              <c:f>RWA!$P$10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RWA!$L$11:$L$32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RWA!$P$11:$P$32</c:f>
              <c:numCache>
                <c:formatCode>0.00</c:formatCode>
                <c:ptCount val="22"/>
                <c:pt idx="0">
                  <c:v>2.3798474999999999E-2</c:v>
                </c:pt>
                <c:pt idx="1">
                  <c:v>2.3397250000000001E-2</c:v>
                </c:pt>
                <c:pt idx="2">
                  <c:v>1.8523125000000001E-2</c:v>
                </c:pt>
                <c:pt idx="3">
                  <c:v>2.6732124999999999E-2</c:v>
                </c:pt>
                <c:pt idx="4">
                  <c:v>3.2727224999999999E-2</c:v>
                </c:pt>
                <c:pt idx="5">
                  <c:v>3.60638E-2</c:v>
                </c:pt>
                <c:pt idx="6">
                  <c:v>4.1653750000000003E-2</c:v>
                </c:pt>
                <c:pt idx="7">
                  <c:v>4.581035E-2</c:v>
                </c:pt>
                <c:pt idx="8">
                  <c:v>5.0324099999999997E-2</c:v>
                </c:pt>
                <c:pt idx="9">
                  <c:v>4.7118550000000002E-2</c:v>
                </c:pt>
                <c:pt idx="10">
                  <c:v>4.1307099999999999E-2</c:v>
                </c:pt>
                <c:pt idx="11">
                  <c:v>3.9933375E-2</c:v>
                </c:pt>
                <c:pt idx="12">
                  <c:v>4.0153225000000001E-2</c:v>
                </c:pt>
                <c:pt idx="13">
                  <c:v>4.9047575000000003E-2</c:v>
                </c:pt>
                <c:pt idx="14">
                  <c:v>4.1693775000000002E-2</c:v>
                </c:pt>
                <c:pt idx="15">
                  <c:v>4.3800474999999998E-2</c:v>
                </c:pt>
                <c:pt idx="16">
                  <c:v>4.6627849999999998E-2</c:v>
                </c:pt>
                <c:pt idx="17">
                  <c:v>5.0091524999999998E-2</c:v>
                </c:pt>
                <c:pt idx="18">
                  <c:v>4.98737E-2</c:v>
                </c:pt>
                <c:pt idx="19">
                  <c:v>5.8592600000000002E-2</c:v>
                </c:pt>
                <c:pt idx="20">
                  <c:v>4.747005E-2</c:v>
                </c:pt>
                <c:pt idx="21">
                  <c:v>4.8232474999999997E-2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2-4C36-AD58-720AD172F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RWA!$Q$10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RWA!$L$11:$L$32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RWA!$Q$11:$Q$32</c:f>
              <c:numCache>
                <c:formatCode>0.00</c:formatCode>
                <c:ptCount val="22"/>
                <c:pt idx="0">
                  <c:v>0.17356254999999998</c:v>
                </c:pt>
                <c:pt idx="1">
                  <c:v>0.18608092500000001</c:v>
                </c:pt>
                <c:pt idx="2">
                  <c:v>0.20510922500000001</c:v>
                </c:pt>
                <c:pt idx="3">
                  <c:v>0.22612585000000002</c:v>
                </c:pt>
                <c:pt idx="4">
                  <c:v>0.23734835000000001</c:v>
                </c:pt>
                <c:pt idx="5">
                  <c:v>0.24391800000000002</c:v>
                </c:pt>
                <c:pt idx="6">
                  <c:v>0.28496110000000002</c:v>
                </c:pt>
                <c:pt idx="7">
                  <c:v>0.32254327500000002</c:v>
                </c:pt>
                <c:pt idx="8">
                  <c:v>0.36176435000000001</c:v>
                </c:pt>
                <c:pt idx="9">
                  <c:v>0.362293325</c:v>
                </c:pt>
                <c:pt idx="10">
                  <c:v>0.37728527499999998</c:v>
                </c:pt>
                <c:pt idx="11">
                  <c:v>0.41387847500000002</c:v>
                </c:pt>
                <c:pt idx="12">
                  <c:v>0.47975572499999997</c:v>
                </c:pt>
                <c:pt idx="13">
                  <c:v>0.54967592499999995</c:v>
                </c:pt>
                <c:pt idx="14">
                  <c:v>0.55165180000000003</c:v>
                </c:pt>
                <c:pt idx="15">
                  <c:v>0.52456027500000002</c:v>
                </c:pt>
                <c:pt idx="16">
                  <c:v>0.46708059999999996</c:v>
                </c:pt>
                <c:pt idx="17">
                  <c:v>0.46236755000000007</c:v>
                </c:pt>
                <c:pt idx="18">
                  <c:v>0.47520914999999997</c:v>
                </c:pt>
                <c:pt idx="19">
                  <c:v>0.52594057500000002</c:v>
                </c:pt>
                <c:pt idx="20">
                  <c:v>0.48468742499999995</c:v>
                </c:pt>
                <c:pt idx="21">
                  <c:v>0.45345007499999995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4D2-4C36-AD58-720AD172F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2.8140693610538562E-2"/>
          <c:y val="4.8084367341571545E-2"/>
          <c:w val="0.18137377901245633"/>
          <c:h val="0.332649447238389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91051484822336"/>
          <c:y val="7.4544316516128417E-2"/>
          <c:w val="0.62488095335223659"/>
          <c:h val="0.8509113669677431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7-46DF-990D-BEBC991038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A7-46DF-990D-BEBC991038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A7-46DF-990D-BEBC991038B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A7-46DF-990D-BEBC991038B1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8A7-46DF-990D-BEBC991038B1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8A7-46DF-990D-BEBC991038B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A7-46DF-990D-BEBC991038B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8A7-46DF-990D-BEBC991038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8A7-46DF-990D-BEBC991038B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8A7-46DF-990D-BEBC991038B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8A7-46DF-990D-BEBC991038B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8A7-46DF-990D-BEBC991038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ZMB!$M$35:$R$35</c:f>
              <c:strCache>
                <c:ptCount val="6"/>
                <c:pt idx="0">
                  <c:v>Staples productivity</c:v>
                </c:pt>
                <c:pt idx="1">
                  <c:v>Crop diversification</c:v>
                </c:pt>
                <c:pt idx="2">
                  <c:v>Agric. labor productivity</c:v>
                </c:pt>
                <c:pt idx="3">
                  <c:v>Food system expansion</c:v>
                </c:pt>
                <c:pt idx="4">
                  <c:v>Agric. transformation index</c:v>
                </c:pt>
                <c:pt idx="5">
                  <c:v>GDP per capita</c:v>
                </c:pt>
              </c:strCache>
            </c:strRef>
          </c:cat>
          <c:val>
            <c:numRef>
              <c:f>ZMB!$M$36:$R$36</c:f>
              <c:numCache>
                <c:formatCode>General</c:formatCode>
                <c:ptCount val="6"/>
                <c:pt idx="0">
                  <c:v>124</c:v>
                </c:pt>
                <c:pt idx="1">
                  <c:v>148</c:v>
                </c:pt>
                <c:pt idx="2">
                  <c:v>179</c:v>
                </c:pt>
                <c:pt idx="3">
                  <c:v>68</c:v>
                </c:pt>
                <c:pt idx="4">
                  <c:v>149</c:v>
                </c:pt>
                <c:pt idx="5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7-46DF-990D-BEBC99103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0480543"/>
        <c:axId val="723517952"/>
      </c:barChart>
      <c:catAx>
        <c:axId val="155048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17952"/>
        <c:crosses val="autoZero"/>
        <c:auto val="1"/>
        <c:lblAlgn val="ctr"/>
        <c:lblOffset val="100"/>
        <c:noMultiLvlLbl val="0"/>
      </c:catAx>
      <c:valAx>
        <c:axId val="723517952"/>
        <c:scaling>
          <c:orientation val="minMax"/>
          <c:max val="182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55048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21595029540587E-2"/>
          <c:y val="5.0925925925925923E-2"/>
          <c:w val="0.95092140418474613"/>
          <c:h val="0.8416746864975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ZMB!$M$10</c:f>
              <c:strCache>
                <c:ptCount val="1"/>
                <c:pt idx="0">
                  <c:v>Staples productivity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A7A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ZMB!$L$11:$L$32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ZMB!$M$11:$M$32</c:f>
              <c:numCache>
                <c:formatCode>0.00</c:formatCode>
                <c:ptCount val="22"/>
                <c:pt idx="0">
                  <c:v>5.4608249999999997E-2</c:v>
                </c:pt>
                <c:pt idx="1">
                  <c:v>5.4264825000000003E-2</c:v>
                </c:pt>
                <c:pt idx="2">
                  <c:v>5.7188849999999999E-2</c:v>
                </c:pt>
                <c:pt idx="3">
                  <c:v>5.9977925000000001E-2</c:v>
                </c:pt>
                <c:pt idx="4">
                  <c:v>6.3658524999999994E-2</c:v>
                </c:pt>
                <c:pt idx="5">
                  <c:v>6.6452524999999998E-2</c:v>
                </c:pt>
                <c:pt idx="6">
                  <c:v>7.0063799999999996E-2</c:v>
                </c:pt>
                <c:pt idx="7">
                  <c:v>7.4381925000000002E-2</c:v>
                </c:pt>
                <c:pt idx="8">
                  <c:v>7.8628975000000004E-2</c:v>
                </c:pt>
                <c:pt idx="9">
                  <c:v>8.1009974999999998E-2</c:v>
                </c:pt>
                <c:pt idx="10">
                  <c:v>8.2053224999999994E-2</c:v>
                </c:pt>
                <c:pt idx="11">
                  <c:v>8.3310899999999993E-2</c:v>
                </c:pt>
                <c:pt idx="12">
                  <c:v>8.6832400000000004E-2</c:v>
                </c:pt>
                <c:pt idx="13">
                  <c:v>9.0016550000000001E-2</c:v>
                </c:pt>
                <c:pt idx="14">
                  <c:v>9.2598525000000001E-2</c:v>
                </c:pt>
                <c:pt idx="15">
                  <c:v>9.5646875000000006E-2</c:v>
                </c:pt>
                <c:pt idx="16">
                  <c:v>0.10055625</c:v>
                </c:pt>
                <c:pt idx="17">
                  <c:v>0.10828765</c:v>
                </c:pt>
                <c:pt idx="18">
                  <c:v>0.11590525</c:v>
                </c:pt>
                <c:pt idx="19">
                  <c:v>0.12684825</c:v>
                </c:pt>
                <c:pt idx="20">
                  <c:v>0.13501115</c:v>
                </c:pt>
                <c:pt idx="21">
                  <c:v>0.14030242500000001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1-436D-8067-15BE29E324DB}"/>
            </c:ext>
          </c:extLst>
        </c:ser>
        <c:ser>
          <c:idx val="1"/>
          <c:order val="1"/>
          <c:tx>
            <c:strRef>
              <c:f>ZMB!$N$10</c:f>
              <c:strCache>
                <c:ptCount val="1"/>
                <c:pt idx="0">
                  <c:v>Crop diversification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ZMB!$L$11:$L$32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ZMB!$N$11:$N$32</c:f>
              <c:numCache>
                <c:formatCode>0.00</c:formatCode>
                <c:ptCount val="22"/>
                <c:pt idx="0">
                  <c:v>1.6169449999999998E-2</c:v>
                </c:pt>
                <c:pt idx="1">
                  <c:v>1.3128900000000001E-2</c:v>
                </c:pt>
                <c:pt idx="2">
                  <c:v>1.4560325000000001E-2</c:v>
                </c:pt>
                <c:pt idx="3">
                  <c:v>2.0511450000000001E-2</c:v>
                </c:pt>
                <c:pt idx="4">
                  <c:v>2.3294875E-2</c:v>
                </c:pt>
                <c:pt idx="5">
                  <c:v>3.0114249999999999E-2</c:v>
                </c:pt>
                <c:pt idx="6">
                  <c:v>3.0327475E-2</c:v>
                </c:pt>
                <c:pt idx="7">
                  <c:v>3.2682124999999999E-2</c:v>
                </c:pt>
                <c:pt idx="8">
                  <c:v>2.4181225000000001E-2</c:v>
                </c:pt>
                <c:pt idx="9">
                  <c:v>2.4970574999999998E-2</c:v>
                </c:pt>
                <c:pt idx="10">
                  <c:v>2.65075E-2</c:v>
                </c:pt>
                <c:pt idx="11">
                  <c:v>3.1792399999999998E-2</c:v>
                </c:pt>
                <c:pt idx="12">
                  <c:v>3.5841924999999997E-2</c:v>
                </c:pt>
                <c:pt idx="13">
                  <c:v>3.1781324999999999E-2</c:v>
                </c:pt>
                <c:pt idx="14">
                  <c:v>2.8465575E-2</c:v>
                </c:pt>
                <c:pt idx="15">
                  <c:v>2.80006E-2</c:v>
                </c:pt>
                <c:pt idx="16">
                  <c:v>3.2149799999999999E-2</c:v>
                </c:pt>
                <c:pt idx="17">
                  <c:v>3.7267025000000002E-2</c:v>
                </c:pt>
                <c:pt idx="18">
                  <c:v>3.7484950000000003E-2</c:v>
                </c:pt>
                <c:pt idx="19">
                  <c:v>4.3999650000000001E-2</c:v>
                </c:pt>
                <c:pt idx="20">
                  <c:v>4.5536699999999999E-2</c:v>
                </c:pt>
                <c:pt idx="21">
                  <c:v>4.2969599999999997E-2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C1-436D-8067-15BE29E324DB}"/>
            </c:ext>
          </c:extLst>
        </c:ser>
        <c:ser>
          <c:idx val="2"/>
          <c:order val="2"/>
          <c:tx>
            <c:strRef>
              <c:f>ZMB!$O$10</c:f>
              <c:strCache>
                <c:ptCount val="1"/>
                <c:pt idx="0">
                  <c:v>Agric. labor productivity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ZMB!$L$11:$L$32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ZMB!$O$11:$O$32</c:f>
              <c:numCache>
                <c:formatCode>0.00</c:formatCode>
                <c:ptCount val="22"/>
                <c:pt idx="0">
                  <c:v>7.1623199999999998E-2</c:v>
                </c:pt>
                <c:pt idx="1">
                  <c:v>6.6496774999999994E-2</c:v>
                </c:pt>
                <c:pt idx="2">
                  <c:v>6.2063075000000002E-2</c:v>
                </c:pt>
                <c:pt idx="3">
                  <c:v>6.1654624999999998E-2</c:v>
                </c:pt>
                <c:pt idx="4">
                  <c:v>6.0652375000000001E-2</c:v>
                </c:pt>
                <c:pt idx="5">
                  <c:v>5.6462775E-2</c:v>
                </c:pt>
                <c:pt idx="6">
                  <c:v>5.1695449999999997E-2</c:v>
                </c:pt>
                <c:pt idx="7">
                  <c:v>4.5532349999999999E-2</c:v>
                </c:pt>
                <c:pt idx="8">
                  <c:v>4.027435E-2</c:v>
                </c:pt>
                <c:pt idx="9">
                  <c:v>4.1193199999999999E-2</c:v>
                </c:pt>
                <c:pt idx="10">
                  <c:v>3.7949125E-2</c:v>
                </c:pt>
                <c:pt idx="11">
                  <c:v>3.9479924999999999E-2</c:v>
                </c:pt>
                <c:pt idx="12">
                  <c:v>3.8980874999999998E-2</c:v>
                </c:pt>
                <c:pt idx="13">
                  <c:v>3.5499274999999997E-2</c:v>
                </c:pt>
                <c:pt idx="14">
                  <c:v>3.5144874999999999E-2</c:v>
                </c:pt>
                <c:pt idx="15">
                  <c:v>2.9158475E-2</c:v>
                </c:pt>
                <c:pt idx="16">
                  <c:v>3.0207425E-2</c:v>
                </c:pt>
                <c:pt idx="17">
                  <c:v>3.4827499999999997E-2</c:v>
                </c:pt>
                <c:pt idx="18">
                  <c:v>1.4727725000000001E-2</c:v>
                </c:pt>
                <c:pt idx="19">
                  <c:v>1.8800625000000001E-2</c:v>
                </c:pt>
                <c:pt idx="20">
                  <c:v>2.3474849999999998E-2</c:v>
                </c:pt>
                <c:pt idx="21">
                  <c:v>2.7048224999999999E-2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C1-436D-8067-15BE29E324DB}"/>
            </c:ext>
          </c:extLst>
        </c:ser>
        <c:ser>
          <c:idx val="3"/>
          <c:order val="3"/>
          <c:tx>
            <c:strRef>
              <c:f>ZMB!$P$10</c:f>
              <c:strCache>
                <c:ptCount val="1"/>
                <c:pt idx="0">
                  <c:v>Food system expansion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ZMB!$L$11:$L$32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ZMB!$P$11:$P$32</c:f>
              <c:numCache>
                <c:formatCode>0.00</c:formatCode>
                <c:ptCount val="22"/>
                <c:pt idx="0">
                  <c:v>8.7785824999999998E-2</c:v>
                </c:pt>
                <c:pt idx="1">
                  <c:v>9.9678274999999997E-2</c:v>
                </c:pt>
                <c:pt idx="2">
                  <c:v>0.10470742500000001</c:v>
                </c:pt>
                <c:pt idx="3">
                  <c:v>0.10565895</c:v>
                </c:pt>
                <c:pt idx="4">
                  <c:v>0.1068557</c:v>
                </c:pt>
                <c:pt idx="5">
                  <c:v>0.11674320000000001</c:v>
                </c:pt>
                <c:pt idx="6">
                  <c:v>0.12417157500000001</c:v>
                </c:pt>
                <c:pt idx="7">
                  <c:v>0.136924825</c:v>
                </c:pt>
                <c:pt idx="8">
                  <c:v>0.14426259999999999</c:v>
                </c:pt>
                <c:pt idx="9">
                  <c:v>0.14885860000000001</c:v>
                </c:pt>
                <c:pt idx="10">
                  <c:v>0.16375139999999999</c:v>
                </c:pt>
                <c:pt idx="11">
                  <c:v>0.198455775</c:v>
                </c:pt>
                <c:pt idx="12">
                  <c:v>0.202081225</c:v>
                </c:pt>
                <c:pt idx="13">
                  <c:v>0.21986847500000001</c:v>
                </c:pt>
                <c:pt idx="14">
                  <c:v>0.2199981</c:v>
                </c:pt>
                <c:pt idx="15">
                  <c:v>0.24601545</c:v>
                </c:pt>
                <c:pt idx="16">
                  <c:v>0.25</c:v>
                </c:pt>
                <c:pt idx="17">
                  <c:v>0.24140234999999999</c:v>
                </c:pt>
                <c:pt idx="18">
                  <c:v>0.25</c:v>
                </c:pt>
                <c:pt idx="19">
                  <c:v>0.25</c:v>
                </c:pt>
                <c:pt idx="20">
                  <c:v>0.22515817499999999</c:v>
                </c:pt>
                <c:pt idx="21">
                  <c:v>0.229365825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C1-436D-8067-15BE29E32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78709920"/>
        <c:axId val="866236896"/>
      </c:barChart>
      <c:lineChart>
        <c:grouping val="standard"/>
        <c:varyColors val="0"/>
        <c:ser>
          <c:idx val="4"/>
          <c:order val="4"/>
          <c:tx>
            <c:strRef>
              <c:f>ZMB!$Q$10</c:f>
              <c:strCache>
                <c:ptCount val="1"/>
                <c:pt idx="0">
                  <c:v>Agric. transformation index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ZMB!$L$11:$L$32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ZMB!$Q$11:$Q$32</c:f>
              <c:numCache>
                <c:formatCode>0.00</c:formatCode>
                <c:ptCount val="22"/>
                <c:pt idx="0">
                  <c:v>0.23018672499999998</c:v>
                </c:pt>
                <c:pt idx="1">
                  <c:v>0.23356877500000001</c:v>
                </c:pt>
                <c:pt idx="2">
                  <c:v>0.23851967499999999</c:v>
                </c:pt>
                <c:pt idx="3">
                  <c:v>0.24780294999999999</c:v>
                </c:pt>
                <c:pt idx="4">
                  <c:v>0.25446147499999999</c:v>
                </c:pt>
                <c:pt idx="5">
                  <c:v>0.26977275000000001</c:v>
                </c:pt>
                <c:pt idx="6">
                  <c:v>0.27625830000000001</c:v>
                </c:pt>
                <c:pt idx="7">
                  <c:v>0.28952122499999999</c:v>
                </c:pt>
                <c:pt idx="8">
                  <c:v>0.28734715</c:v>
                </c:pt>
                <c:pt idx="9">
                  <c:v>0.29603235</c:v>
                </c:pt>
                <c:pt idx="10">
                  <c:v>0.31026124999999999</c:v>
                </c:pt>
                <c:pt idx="11">
                  <c:v>0.35303899999999999</c:v>
                </c:pt>
                <c:pt idx="12">
                  <c:v>0.36373642500000003</c:v>
                </c:pt>
                <c:pt idx="13">
                  <c:v>0.377165625</c:v>
                </c:pt>
                <c:pt idx="14">
                  <c:v>0.376207075</c:v>
                </c:pt>
                <c:pt idx="15">
                  <c:v>0.39882139999999999</c:v>
                </c:pt>
                <c:pt idx="16">
                  <c:v>0.41291347499999997</c:v>
                </c:pt>
                <c:pt idx="17">
                  <c:v>0.42178452499999997</c:v>
                </c:pt>
                <c:pt idx="18">
                  <c:v>0.418117925</c:v>
                </c:pt>
                <c:pt idx="19">
                  <c:v>0.43964852500000001</c:v>
                </c:pt>
                <c:pt idx="20">
                  <c:v>0.42918087500000002</c:v>
                </c:pt>
                <c:pt idx="21">
                  <c:v>0.43968607500000001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C1-436D-8067-15BE29E32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709920"/>
        <c:axId val="866236896"/>
      </c:lineChart>
      <c:catAx>
        <c:axId val="778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36896"/>
        <c:crosses val="autoZero"/>
        <c:auto val="1"/>
        <c:lblAlgn val="ctr"/>
        <c:lblOffset val="100"/>
        <c:noMultiLvlLbl val="0"/>
      </c:catAx>
      <c:valAx>
        <c:axId val="866236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8709920"/>
        <c:crosses val="autoZero"/>
        <c:crossBetween val="between"/>
      </c:valAx>
    </c:plotArea>
    <c:legend>
      <c:legendPos val="t"/>
      <c:legendEntry>
        <c:idx val="4"/>
        <c:delete val="1"/>
      </c:legendEntry>
      <c:layout>
        <c:manualLayout>
          <c:xMode val="edge"/>
          <c:yMode val="edge"/>
          <c:x val="0"/>
          <c:y val="4.3271648424440881E-2"/>
          <c:w val="0.23600232995788156"/>
          <c:h val="0.29414769590134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ZMB!$Y$39</c:f>
              <c:strCache>
                <c:ptCount val="1"/>
                <c:pt idx="0">
                  <c:v>All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ZMB!$X$40:$X$221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ZMB!$Y$40:$Y$221</c:f>
              <c:numCache>
                <c:formatCode>0.00</c:formatCode>
                <c:ptCount val="182"/>
                <c:pt idx="0">
                  <c:v>0.28249164999999998</c:v>
                </c:pt>
                <c:pt idx="1">
                  <c:v>0.44899382500000001</c:v>
                </c:pt>
                <c:pt idx="2">
                  <c:v>0.74657170000000006</c:v>
                </c:pt>
                <c:pt idx="3">
                  <c:v>1</c:v>
                </c:pt>
                <c:pt idx="4">
                  <c:v>0.90156084999999997</c:v>
                </c:pt>
                <c:pt idx="5">
                  <c:v>0.59913970000000005</c:v>
                </c:pt>
                <c:pt idx="6">
                  <c:v>0.60867579999999999</c:v>
                </c:pt>
                <c:pt idx="7">
                  <c:v>1</c:v>
                </c:pt>
                <c:pt idx="8">
                  <c:v>0.61796332499999995</c:v>
                </c:pt>
                <c:pt idx="9">
                  <c:v>0.33219745000000001</c:v>
                </c:pt>
                <c:pt idx="10">
                  <c:v>1</c:v>
                </c:pt>
                <c:pt idx="11">
                  <c:v>0.52763237500000004</c:v>
                </c:pt>
                <c:pt idx="12">
                  <c:v>0.28462405000000002</c:v>
                </c:pt>
                <c:pt idx="13">
                  <c:v>0.76363185</c:v>
                </c:pt>
                <c:pt idx="14">
                  <c:v>0.90340844999999992</c:v>
                </c:pt>
                <c:pt idx="15">
                  <c:v>0.87582437499999999</c:v>
                </c:pt>
                <c:pt idx="16">
                  <c:v>0.76343432499999997</c:v>
                </c:pt>
                <c:pt idx="17">
                  <c:v>0.88260627500000011</c:v>
                </c:pt>
                <c:pt idx="18">
                  <c:v>0.74700712499999999</c:v>
                </c:pt>
                <c:pt idx="19">
                  <c:v>0.61396867499999996</c:v>
                </c:pt>
                <c:pt idx="20">
                  <c:v>0.53972525000000005</c:v>
                </c:pt>
                <c:pt idx="21">
                  <c:v>0.89377202500000008</c:v>
                </c:pt>
                <c:pt idx="22">
                  <c:v>0.88981789999999994</c:v>
                </c:pt>
                <c:pt idx="23">
                  <c:v>0.62686622500000011</c:v>
                </c:pt>
                <c:pt idx="24">
                  <c:v>0.49598422499999995</c:v>
                </c:pt>
                <c:pt idx="25">
                  <c:v>0.504050475</c:v>
                </c:pt>
                <c:pt idx="26">
                  <c:v>0.29438912499999997</c:v>
                </c:pt>
                <c:pt idx="27">
                  <c:v>0.89867957500000006</c:v>
                </c:pt>
                <c:pt idx="28">
                  <c:v>1</c:v>
                </c:pt>
                <c:pt idx="29">
                  <c:v>1</c:v>
                </c:pt>
                <c:pt idx="30">
                  <c:v>0.90474577499999997</c:v>
                </c:pt>
                <c:pt idx="31">
                  <c:v>0.70987322499999994</c:v>
                </c:pt>
                <c:pt idx="32">
                  <c:v>0.74172632500000002</c:v>
                </c:pt>
                <c:pt idx="33">
                  <c:v>0.34431875000000001</c:v>
                </c:pt>
                <c:pt idx="34">
                  <c:v>0.71014485000000005</c:v>
                </c:pt>
                <c:pt idx="35">
                  <c:v>0.90707150000000003</c:v>
                </c:pt>
                <c:pt idx="36">
                  <c:v>0.49969675000000002</c:v>
                </c:pt>
                <c:pt idx="37">
                  <c:v>0.40006277499999998</c:v>
                </c:pt>
                <c:pt idx="38">
                  <c:v>0.97501274999999998</c:v>
                </c:pt>
                <c:pt idx="39">
                  <c:v>0.73173464999999993</c:v>
                </c:pt>
                <c:pt idx="40">
                  <c:v>0.83937130000000004</c:v>
                </c:pt>
                <c:pt idx="41">
                  <c:v>0.97205554999999999</c:v>
                </c:pt>
                <c:pt idx="42">
                  <c:v>1</c:v>
                </c:pt>
                <c:pt idx="43">
                  <c:v>0.54903117499999998</c:v>
                </c:pt>
                <c:pt idx="44">
                  <c:v>1</c:v>
                </c:pt>
                <c:pt idx="45">
                  <c:v>1</c:v>
                </c:pt>
                <c:pt idx="46">
                  <c:v>0.6378953249999999</c:v>
                </c:pt>
                <c:pt idx="47">
                  <c:v>0.82897299999999996</c:v>
                </c:pt>
                <c:pt idx="48">
                  <c:v>0.87774344999999998</c:v>
                </c:pt>
                <c:pt idx="49">
                  <c:v>0.19156529999999999</c:v>
                </c:pt>
                <c:pt idx="50">
                  <c:v>0.89448087499999995</c:v>
                </c:pt>
                <c:pt idx="51">
                  <c:v>0.89262727499999994</c:v>
                </c:pt>
                <c:pt idx="52">
                  <c:v>0.45793075</c:v>
                </c:pt>
                <c:pt idx="53">
                  <c:v>0.85850249999999995</c:v>
                </c:pt>
                <c:pt idx="54">
                  <c:v>0.69609790000000005</c:v>
                </c:pt>
                <c:pt idx="55">
                  <c:v>1</c:v>
                </c:pt>
                <c:pt idx="56">
                  <c:v>0.73499687499999999</c:v>
                </c:pt>
                <c:pt idx="57">
                  <c:v>1</c:v>
                </c:pt>
                <c:pt idx="58">
                  <c:v>0.49793770000000004</c:v>
                </c:pt>
                <c:pt idx="59">
                  <c:v>0.7212326</c:v>
                </c:pt>
                <c:pt idx="60">
                  <c:v>0.38481329999999997</c:v>
                </c:pt>
                <c:pt idx="61">
                  <c:v>0.25986572499999999</c:v>
                </c:pt>
                <c:pt idx="62">
                  <c:v>0.26590587499999996</c:v>
                </c:pt>
                <c:pt idx="63">
                  <c:v>0.521955036875</c:v>
                </c:pt>
                <c:pt idx="64">
                  <c:v>0.91769897499999997</c:v>
                </c:pt>
                <c:pt idx="65">
                  <c:v>0.70899282500000005</c:v>
                </c:pt>
                <c:pt idx="66">
                  <c:v>0.59826480000000004</c:v>
                </c:pt>
                <c:pt idx="67">
                  <c:v>1</c:v>
                </c:pt>
                <c:pt idx="68">
                  <c:v>0.67823440000000002</c:v>
                </c:pt>
                <c:pt idx="69">
                  <c:v>0.99600480000000002</c:v>
                </c:pt>
                <c:pt idx="70">
                  <c:v>0.388678725</c:v>
                </c:pt>
                <c:pt idx="71">
                  <c:v>0.96206647499999998</c:v>
                </c:pt>
                <c:pt idx="72">
                  <c:v>0.85209069999999998</c:v>
                </c:pt>
                <c:pt idx="73">
                  <c:v>0.54153709999999999</c:v>
                </c:pt>
                <c:pt idx="74">
                  <c:v>1</c:v>
                </c:pt>
                <c:pt idx="75">
                  <c:v>0.46716507500000004</c:v>
                </c:pt>
                <c:pt idx="76">
                  <c:v>0.57924160000000002</c:v>
                </c:pt>
                <c:pt idx="77">
                  <c:v>0.9352119000000001</c:v>
                </c:pt>
                <c:pt idx="78">
                  <c:v>0.95488379999999995</c:v>
                </c:pt>
                <c:pt idx="79">
                  <c:v>0.97116207500000007</c:v>
                </c:pt>
                <c:pt idx="80">
                  <c:v>0.86401605000000004</c:v>
                </c:pt>
                <c:pt idx="81">
                  <c:v>0.90015614999999993</c:v>
                </c:pt>
                <c:pt idx="82">
                  <c:v>1</c:v>
                </c:pt>
                <c:pt idx="83">
                  <c:v>0.50389775000000003</c:v>
                </c:pt>
                <c:pt idx="84">
                  <c:v>0.41850695000000004</c:v>
                </c:pt>
                <c:pt idx="85">
                  <c:v>0.57807517500000005</c:v>
                </c:pt>
                <c:pt idx="86">
                  <c:v>0.5220146</c:v>
                </c:pt>
                <c:pt idx="87">
                  <c:v>1</c:v>
                </c:pt>
                <c:pt idx="88">
                  <c:v>0.99914340000000001</c:v>
                </c:pt>
                <c:pt idx="89">
                  <c:v>0.62702172500000009</c:v>
                </c:pt>
                <c:pt idx="90">
                  <c:v>0.97438144999999998</c:v>
                </c:pt>
                <c:pt idx="91">
                  <c:v>0.22191850000000002</c:v>
                </c:pt>
                <c:pt idx="92">
                  <c:v>0.48613695000000001</c:v>
                </c:pt>
                <c:pt idx="93">
                  <c:v>0.80586869999999999</c:v>
                </c:pt>
                <c:pt idx="94">
                  <c:v>0.82007995</c:v>
                </c:pt>
                <c:pt idx="95">
                  <c:v>0.32832442499999998</c:v>
                </c:pt>
                <c:pt idx="96">
                  <c:v>0.90250422499999994</c:v>
                </c:pt>
                <c:pt idx="97">
                  <c:v>0.97694559999999997</c:v>
                </c:pt>
                <c:pt idx="98">
                  <c:v>0.90376817500000006</c:v>
                </c:pt>
                <c:pt idx="99">
                  <c:v>0.49688527499999996</c:v>
                </c:pt>
                <c:pt idx="100">
                  <c:v>0.52147317500000001</c:v>
                </c:pt>
                <c:pt idx="101">
                  <c:v>0.32260197499999999</c:v>
                </c:pt>
                <c:pt idx="102">
                  <c:v>0.69173445</c:v>
                </c:pt>
                <c:pt idx="103">
                  <c:v>0.74224000000000001</c:v>
                </c:pt>
                <c:pt idx="104">
                  <c:v>0.74389159999999999</c:v>
                </c:pt>
                <c:pt idx="105">
                  <c:v>0.27148949999999999</c:v>
                </c:pt>
                <c:pt idx="106">
                  <c:v>0.80355082784528664</c:v>
                </c:pt>
                <c:pt idx="107">
                  <c:v>0.56881892499999998</c:v>
                </c:pt>
                <c:pt idx="108">
                  <c:v>0.76784335000000004</c:v>
                </c:pt>
                <c:pt idx="109">
                  <c:v>0.40459362500000001</c:v>
                </c:pt>
                <c:pt idx="110">
                  <c:v>0.217195625</c:v>
                </c:pt>
                <c:pt idx="111">
                  <c:v>0.41971217500000002</c:v>
                </c:pt>
                <c:pt idx="112">
                  <c:v>0.9002426</c:v>
                </c:pt>
                <c:pt idx="113">
                  <c:v>0.50746012500000004</c:v>
                </c:pt>
                <c:pt idx="114">
                  <c:v>0.94276095000000004</c:v>
                </c:pt>
                <c:pt idx="115">
                  <c:v>0.51953910000000003</c:v>
                </c:pt>
                <c:pt idx="116">
                  <c:v>0.73024257500000012</c:v>
                </c:pt>
                <c:pt idx="117">
                  <c:v>0.133163</c:v>
                </c:pt>
                <c:pt idx="118">
                  <c:v>0.51089589999999996</c:v>
                </c:pt>
                <c:pt idx="119">
                  <c:v>0.70166377499999999</c:v>
                </c:pt>
                <c:pt idx="120">
                  <c:v>1</c:v>
                </c:pt>
                <c:pt idx="121">
                  <c:v>0.89979520000000002</c:v>
                </c:pt>
                <c:pt idx="122">
                  <c:v>0.49562272500000004</c:v>
                </c:pt>
                <c:pt idx="123">
                  <c:v>1</c:v>
                </c:pt>
                <c:pt idx="124">
                  <c:v>0.99889824999999999</c:v>
                </c:pt>
                <c:pt idx="125">
                  <c:v>0.44791747500000001</c:v>
                </c:pt>
                <c:pt idx="126">
                  <c:v>0.75857625000000006</c:v>
                </c:pt>
                <c:pt idx="127">
                  <c:v>0.83954007500000005</c:v>
                </c:pt>
                <c:pt idx="128">
                  <c:v>0.67428807499999999</c:v>
                </c:pt>
                <c:pt idx="129">
                  <c:v>0.76747955000000001</c:v>
                </c:pt>
                <c:pt idx="130">
                  <c:v>0.88791170000000008</c:v>
                </c:pt>
                <c:pt idx="131">
                  <c:v>1</c:v>
                </c:pt>
                <c:pt idx="132">
                  <c:v>0.97686094999999995</c:v>
                </c:pt>
                <c:pt idx="133">
                  <c:v>0.86316660000000001</c:v>
                </c:pt>
                <c:pt idx="134">
                  <c:v>0.77349625</c:v>
                </c:pt>
                <c:pt idx="135">
                  <c:v>0.77853245000000004</c:v>
                </c:pt>
                <c:pt idx="136">
                  <c:v>1</c:v>
                </c:pt>
                <c:pt idx="137">
                  <c:v>0.89671765000000003</c:v>
                </c:pt>
                <c:pt idx="138">
                  <c:v>0.62044635000000004</c:v>
                </c:pt>
                <c:pt idx="139">
                  <c:v>0.45345007500000001</c:v>
                </c:pt>
                <c:pt idx="140">
                  <c:v>1</c:v>
                </c:pt>
                <c:pt idx="141">
                  <c:v>0.28249027500000007</c:v>
                </c:pt>
                <c:pt idx="142">
                  <c:v>0.57299470000000008</c:v>
                </c:pt>
                <c:pt idx="143">
                  <c:v>1</c:v>
                </c:pt>
                <c:pt idx="144">
                  <c:v>0.59918729999999998</c:v>
                </c:pt>
                <c:pt idx="145">
                  <c:v>0.35390772500000001</c:v>
                </c:pt>
                <c:pt idx="146">
                  <c:v>0.71908847499999995</c:v>
                </c:pt>
                <c:pt idx="147">
                  <c:v>0.27747174999999996</c:v>
                </c:pt>
                <c:pt idx="148">
                  <c:v>0.878069875</c:v>
                </c:pt>
                <c:pt idx="149">
                  <c:v>0.35194752499999998</c:v>
                </c:pt>
                <c:pt idx="150">
                  <c:v>0.69339357499999998</c:v>
                </c:pt>
                <c:pt idx="151">
                  <c:v>0.74976667500000005</c:v>
                </c:pt>
                <c:pt idx="152">
                  <c:v>0.94999719999999999</c:v>
                </c:pt>
                <c:pt idx="153">
                  <c:v>1</c:v>
                </c:pt>
                <c:pt idx="154">
                  <c:v>0.97227724999999998</c:v>
                </c:pt>
                <c:pt idx="155">
                  <c:v>0.69432877500000001</c:v>
                </c:pt>
                <c:pt idx="156">
                  <c:v>0.38820202500000001</c:v>
                </c:pt>
                <c:pt idx="157">
                  <c:v>0.25065694999999999</c:v>
                </c:pt>
                <c:pt idx="158">
                  <c:v>0.301428325</c:v>
                </c:pt>
                <c:pt idx="159">
                  <c:v>0.72675125000000007</c:v>
                </c:pt>
                <c:pt idx="160">
                  <c:v>0.59978757500000002</c:v>
                </c:pt>
                <c:pt idx="161">
                  <c:v>0.43782414999999997</c:v>
                </c:pt>
                <c:pt idx="162">
                  <c:v>0.32698127500000002</c:v>
                </c:pt>
                <c:pt idx="163">
                  <c:v>0.68328852500000004</c:v>
                </c:pt>
                <c:pt idx="164">
                  <c:v>0.75571587499999993</c:v>
                </c:pt>
                <c:pt idx="165">
                  <c:v>0.49195682499999993</c:v>
                </c:pt>
                <c:pt idx="166">
                  <c:v>0.72139002500000005</c:v>
                </c:pt>
                <c:pt idx="167">
                  <c:v>0.32329977500000001</c:v>
                </c:pt>
                <c:pt idx="168">
                  <c:v>0.38801540000000001</c:v>
                </c:pt>
                <c:pt idx="169">
                  <c:v>0.78870072499999999</c:v>
                </c:pt>
                <c:pt idx="170">
                  <c:v>0.9475268</c:v>
                </c:pt>
                <c:pt idx="171">
                  <c:v>1</c:v>
                </c:pt>
                <c:pt idx="172">
                  <c:v>0.75227077499999995</c:v>
                </c:pt>
                <c:pt idx="173">
                  <c:v>0.82151252499999994</c:v>
                </c:pt>
                <c:pt idx="174">
                  <c:v>0.73153337500000004</c:v>
                </c:pt>
                <c:pt idx="175">
                  <c:v>0.82688617500000006</c:v>
                </c:pt>
                <c:pt idx="176">
                  <c:v>0.52267237499999997</c:v>
                </c:pt>
                <c:pt idx="177">
                  <c:v>0.71539269999999999</c:v>
                </c:pt>
                <c:pt idx="178">
                  <c:v>0.43178267499999995</c:v>
                </c:pt>
                <c:pt idx="179">
                  <c:v>0.69251499999999999</c:v>
                </c:pt>
                <c:pt idx="180">
                  <c:v>0.43968607500000001</c:v>
                </c:pt>
                <c:pt idx="181">
                  <c:v>0.32397110000000001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6B-4C6D-8520-734566C67B6F}"/>
            </c:ext>
          </c:extLst>
        </c:ser>
        <c:ser>
          <c:idx val="1"/>
          <c:order val="1"/>
          <c:tx>
            <c:strRef>
              <c:f>ZMB!$Z$39</c:f>
              <c:strCache>
                <c:ptCount val="1"/>
                <c:pt idx="0">
                  <c:v>FTF focus countries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66B-4C6D-8520-734566C67B6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66B-4C6D-8520-734566C67B6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66B-4C6D-8520-734566C67B6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66B-4C6D-8520-734566C67B6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66B-4C6D-8520-734566C67B6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66B-4C6D-8520-734566C67B6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66B-4C6D-8520-734566C67B6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66B-4C6D-8520-734566C67B6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66B-4C6D-8520-734566C67B6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66B-4C6D-8520-734566C67B6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66B-4C6D-8520-734566C67B6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66B-4C6D-8520-734566C67B6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66B-4C6D-8520-734566C67B6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66B-4C6D-8520-734566C67B6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66B-4C6D-8520-734566C67B6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66B-4C6D-8520-734566C67B6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66B-4C6D-8520-734566C67B6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66B-4C6D-8520-734566C67B6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66B-4C6D-8520-734566C67B6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66B-4C6D-8520-734566C67B6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66B-4C6D-8520-734566C67B6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66B-4C6D-8520-734566C67B6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66B-4C6D-8520-734566C67B6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66B-4C6D-8520-734566C67B6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66B-4C6D-8520-734566C67B6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66B-4C6D-8520-734566C67B6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66B-4C6D-8520-734566C67B6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66B-4C6D-8520-734566C67B6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66B-4C6D-8520-734566C67B6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66B-4C6D-8520-734566C67B6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66B-4C6D-8520-734566C67B6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66B-4C6D-8520-734566C67B6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66B-4C6D-8520-734566C67B6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66B-4C6D-8520-734566C67B6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66B-4C6D-8520-734566C67B6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66B-4C6D-8520-734566C67B6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66B-4C6D-8520-734566C67B6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66B-4C6D-8520-734566C67B6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66B-4C6D-8520-734566C67B6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66B-4C6D-8520-734566C67B6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66B-4C6D-8520-734566C67B6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66B-4C6D-8520-734566C67B6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66B-4C6D-8520-734566C67B6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66B-4C6D-8520-734566C67B6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66B-4C6D-8520-734566C67B6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66B-4C6D-8520-734566C67B6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66B-4C6D-8520-734566C67B6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66B-4C6D-8520-734566C67B6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66B-4C6D-8520-734566C67B6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66B-4C6D-8520-734566C67B6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66B-4C6D-8520-734566C67B6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66B-4C6D-8520-734566C67B6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66B-4C6D-8520-734566C67B6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66B-4C6D-8520-734566C67B6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66B-4C6D-8520-734566C67B6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66B-4C6D-8520-734566C67B6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66B-4C6D-8520-734566C67B6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66B-4C6D-8520-734566C67B6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66B-4C6D-8520-734566C67B6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66B-4C6D-8520-734566C67B6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66B-4C6D-8520-734566C67B6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66B-4C6D-8520-734566C67B6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66B-4C6D-8520-734566C67B6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66B-4C6D-8520-734566C67B6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66B-4C6D-8520-734566C67B6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66B-4C6D-8520-734566C67B6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66B-4C6D-8520-734566C67B6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66B-4C6D-8520-734566C67B6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66B-4C6D-8520-734566C67B6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66B-4C6D-8520-734566C67B6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66B-4C6D-8520-734566C67B6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66B-4C6D-8520-734566C67B6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66B-4C6D-8520-734566C67B6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66B-4C6D-8520-734566C67B6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66B-4C6D-8520-734566C67B6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66B-4C6D-8520-734566C67B6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66B-4C6D-8520-734566C67B6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66B-4C6D-8520-734566C67B6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66B-4C6D-8520-734566C67B6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66B-4C6D-8520-734566C67B6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66B-4C6D-8520-734566C67B6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66B-4C6D-8520-734566C67B6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66B-4C6D-8520-734566C67B6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66B-4C6D-8520-734566C67B6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66B-4C6D-8520-734566C67B6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66B-4C6D-8520-734566C67B6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66B-4C6D-8520-734566C67B6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66B-4C6D-8520-734566C67B6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66B-4C6D-8520-734566C67B6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66B-4C6D-8520-734566C67B6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66B-4C6D-8520-734566C67B6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66B-4C6D-8520-734566C67B6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66B-4C6D-8520-734566C67B6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66B-4C6D-8520-734566C67B6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66B-4C6D-8520-734566C67B6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66B-4C6D-8520-734566C67B6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66B-4C6D-8520-734566C67B6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66B-4C6D-8520-734566C67B6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66B-4C6D-8520-734566C67B6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66B-4C6D-8520-734566C67B6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66B-4C6D-8520-734566C67B6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66B-4C6D-8520-734566C67B6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66B-4C6D-8520-734566C67B6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66B-4C6D-8520-734566C67B6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66B-4C6D-8520-734566C67B6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66B-4C6D-8520-734566C67B6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66B-4C6D-8520-734566C67B6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66B-4C6D-8520-734566C67B6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66B-4C6D-8520-734566C67B6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66B-4C6D-8520-734566C67B6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66B-4C6D-8520-734566C67B6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66B-4C6D-8520-734566C67B6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66B-4C6D-8520-734566C67B6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66B-4C6D-8520-734566C67B6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66B-4C6D-8520-734566C67B6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66B-4C6D-8520-734566C67B6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66B-4C6D-8520-734566C67B6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66B-4C6D-8520-734566C67B6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66B-4C6D-8520-734566C67B6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66B-4C6D-8520-734566C67B6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66B-4C6D-8520-734566C67B6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66B-4C6D-8520-734566C67B6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66B-4C6D-8520-734566C67B6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66B-4C6D-8520-734566C67B6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66B-4C6D-8520-734566C67B6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66B-4C6D-8520-734566C67B6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66B-4C6D-8520-734566C67B6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66B-4C6D-8520-734566C67B6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66B-4C6D-8520-734566C67B6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66B-4C6D-8520-734566C67B6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66B-4C6D-8520-734566C67B6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66B-4C6D-8520-734566C67B6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66B-4C6D-8520-734566C67B6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66B-4C6D-8520-734566C67B6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66B-4C6D-8520-734566C67B6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66B-4C6D-8520-734566C67B6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66B-4C6D-8520-734566C67B6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66B-4C6D-8520-734566C67B6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66B-4C6D-8520-734566C67B6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66B-4C6D-8520-734566C67B6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66B-4C6D-8520-734566C67B6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66B-4C6D-8520-734566C67B6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66B-4C6D-8520-734566C67B6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66B-4C6D-8520-734566C67B6F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366B-4C6D-8520-734566C67B6F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66B-4C6D-8520-734566C67B6F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66B-4C6D-8520-734566C67B6F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66B-4C6D-8520-734566C67B6F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66B-4C6D-8520-734566C67B6F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66B-4C6D-8520-734566C67B6F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66B-4C6D-8520-734566C67B6F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66B-4C6D-8520-734566C67B6F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66B-4C6D-8520-734566C67B6F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66B-4C6D-8520-734566C67B6F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66B-4C6D-8520-734566C67B6F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66B-4C6D-8520-734566C67B6F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66B-4C6D-8520-734566C67B6F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66B-4C6D-8520-734566C67B6F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66B-4C6D-8520-734566C67B6F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66B-4C6D-8520-734566C67B6F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66B-4C6D-8520-734566C67B6F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66B-4C6D-8520-734566C67B6F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66B-4C6D-8520-734566C67B6F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66B-4C6D-8520-734566C67B6F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66B-4C6D-8520-734566C67B6F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66B-4C6D-8520-734566C67B6F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66B-4C6D-8520-734566C67B6F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66B-4C6D-8520-734566C67B6F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66B-4C6D-8520-734566C67B6F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66B-4C6D-8520-734566C67B6F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66B-4C6D-8520-734566C67B6F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66B-4C6D-8520-734566C67B6F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66B-4C6D-8520-734566C67B6F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66B-4C6D-8520-734566C67B6F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66B-4C6D-8520-734566C67B6F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66B-4C6D-8520-734566C67B6F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66B-4C6D-8520-734566C67B6F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66B-4C6D-8520-734566C67B6F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66B-4C6D-8520-734566C67B6F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66B-4C6D-8520-734566C67B6F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1AD0C650-1DF1-448F-A58F-5F685BA8AF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66B-4C6D-8520-734566C67B6F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66B-4C6D-8520-734566C67B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ZMB!$X$40:$X$221</c:f>
              <c:numCache>
                <c:formatCode>#,##0</c:formatCode>
                <c:ptCount val="182"/>
                <c:pt idx="0">
                  <c:v>557.79229999999995</c:v>
                </c:pt>
                <c:pt idx="1">
                  <c:v>3477.4580000000001</c:v>
                </c:pt>
                <c:pt idx="2">
                  <c:v>3982.143</c:v>
                </c:pt>
                <c:pt idx="3">
                  <c:v>44028.86</c:v>
                </c:pt>
                <c:pt idx="4">
                  <c:v>11690.81</c:v>
                </c:pt>
                <c:pt idx="5">
                  <c:v>4185.4520000000002</c:v>
                </c:pt>
                <c:pt idx="6">
                  <c:v>49350.52</c:v>
                </c:pt>
                <c:pt idx="7">
                  <c:v>41645.54</c:v>
                </c:pt>
                <c:pt idx="8">
                  <c:v>4785.7740000000003</c:v>
                </c:pt>
                <c:pt idx="9">
                  <c:v>259.95100000000002</c:v>
                </c:pt>
                <c:pt idx="10">
                  <c:v>38431.410000000003</c:v>
                </c:pt>
                <c:pt idx="11">
                  <c:v>1050.9849999999999</c:v>
                </c:pt>
                <c:pt idx="12">
                  <c:v>642.50130000000001</c:v>
                </c:pt>
                <c:pt idx="13">
                  <c:v>1812.2339999999999</c:v>
                </c:pt>
                <c:pt idx="14">
                  <c:v>7062.7150000000001</c:v>
                </c:pt>
                <c:pt idx="15">
                  <c:v>22716.37</c:v>
                </c:pt>
                <c:pt idx="16">
                  <c:v>27347.85</c:v>
                </c:pt>
                <c:pt idx="17">
                  <c:v>4594.5060000000003</c:v>
                </c:pt>
                <c:pt idx="18">
                  <c:v>5298.201</c:v>
                </c:pt>
                <c:pt idx="19">
                  <c:v>5057.6260000000002</c:v>
                </c:pt>
                <c:pt idx="20">
                  <c:v>2685.5259999999998</c:v>
                </c:pt>
                <c:pt idx="21">
                  <c:v>7371.5780000000004</c:v>
                </c:pt>
                <c:pt idx="22">
                  <c:v>15305.39</c:v>
                </c:pt>
                <c:pt idx="23">
                  <c:v>30891.05</c:v>
                </c:pt>
                <c:pt idx="24">
                  <c:v>3314.453</c:v>
                </c:pt>
                <c:pt idx="25">
                  <c:v>6312.9979999999996</c:v>
                </c:pt>
                <c:pt idx="26">
                  <c:v>368.60019999999997</c:v>
                </c:pt>
                <c:pt idx="27">
                  <c:v>42371.95</c:v>
                </c:pt>
                <c:pt idx="28">
                  <c:v>84624.63</c:v>
                </c:pt>
                <c:pt idx="29">
                  <c:v>12556.72</c:v>
                </c:pt>
                <c:pt idx="30">
                  <c:v>10054.67</c:v>
                </c:pt>
                <c:pt idx="31">
                  <c:v>2126.6019999999999</c:v>
                </c:pt>
                <c:pt idx="32">
                  <c:v>1333.423</c:v>
                </c:pt>
                <c:pt idx="33">
                  <c:v>464.49200000000002</c:v>
                </c:pt>
                <c:pt idx="34">
                  <c:v>1792.04</c:v>
                </c:pt>
                <c:pt idx="35">
                  <c:v>5804.71</c:v>
                </c:pt>
                <c:pt idx="36">
                  <c:v>1369.827</c:v>
                </c:pt>
                <c:pt idx="37">
                  <c:v>3172.4609999999998</c:v>
                </c:pt>
                <c:pt idx="38">
                  <c:v>11686.78</c:v>
                </c:pt>
                <c:pt idx="39">
                  <c:v>7964.44</c:v>
                </c:pt>
                <c:pt idx="40">
                  <c:v>25579.27</c:v>
                </c:pt>
                <c:pt idx="41">
                  <c:v>18480.23</c:v>
                </c:pt>
                <c:pt idx="42">
                  <c:v>38852.92</c:v>
                </c:pt>
                <c:pt idx="43">
                  <c:v>2663.058</c:v>
                </c:pt>
                <c:pt idx="44">
                  <c:v>49642.18</c:v>
                </c:pt>
                <c:pt idx="45">
                  <c:v>7514.1530000000002</c:v>
                </c:pt>
                <c:pt idx="46">
                  <c:v>4098.1670000000004</c:v>
                </c:pt>
                <c:pt idx="47">
                  <c:v>5410.1229999999996</c:v>
                </c:pt>
                <c:pt idx="48">
                  <c:v>3585.5859999999998</c:v>
                </c:pt>
                <c:pt idx="49">
                  <c:v>667.40170000000001</c:v>
                </c:pt>
                <c:pt idx="50">
                  <c:v>25498.47</c:v>
                </c:pt>
                <c:pt idx="51">
                  <c:v>17733.52</c:v>
                </c:pt>
                <c:pt idx="52">
                  <c:v>718.28560000000004</c:v>
                </c:pt>
                <c:pt idx="53">
                  <c:v>39868.89</c:v>
                </c:pt>
                <c:pt idx="54">
                  <c:v>4307.1639999999998</c:v>
                </c:pt>
                <c:pt idx="55">
                  <c:v>35049.800000000003</c:v>
                </c:pt>
                <c:pt idx="56">
                  <c:v>6379.9219999999996</c:v>
                </c:pt>
                <c:pt idx="57">
                  <c:v>42247.37</c:v>
                </c:pt>
                <c:pt idx="58">
                  <c:v>4200.5169999999998</c:v>
                </c:pt>
                <c:pt idx="59">
                  <c:v>1835.954</c:v>
                </c:pt>
                <c:pt idx="60">
                  <c:v>880.62480000000005</c:v>
                </c:pt>
                <c:pt idx="61">
                  <c:v>614.15719999999999</c:v>
                </c:pt>
                <c:pt idx="62">
                  <c:v>603.15689999999995</c:v>
                </c:pt>
                <c:pt idx="63">
                  <c:v>6661.3890000000001</c:v>
                </c:pt>
                <c:pt idx="64">
                  <c:v>16923.21</c:v>
                </c:pt>
                <c:pt idx="65">
                  <c:v>3864.6880000000001</c:v>
                </c:pt>
                <c:pt idx="66">
                  <c:v>5859.8249999999998</c:v>
                </c:pt>
                <c:pt idx="67">
                  <c:v>43023.33</c:v>
                </c:pt>
                <c:pt idx="68">
                  <c:v>2374.6680000000001</c:v>
                </c:pt>
                <c:pt idx="69">
                  <c:v>11462.44</c:v>
                </c:pt>
                <c:pt idx="70">
                  <c:v>1271.643</c:v>
                </c:pt>
                <c:pt idx="71">
                  <c:v>12728.49</c:v>
                </c:pt>
                <c:pt idx="72">
                  <c:v>3736.0430000000001</c:v>
                </c:pt>
                <c:pt idx="73">
                  <c:v>1786.348</c:v>
                </c:pt>
                <c:pt idx="74">
                  <c:v>70038.990000000005</c:v>
                </c:pt>
                <c:pt idx="75">
                  <c:v>4925.4849999999997</c:v>
                </c:pt>
                <c:pt idx="76">
                  <c:v>4887.0069999999996</c:v>
                </c:pt>
                <c:pt idx="77">
                  <c:v>51709.59</c:v>
                </c:pt>
                <c:pt idx="78">
                  <c:v>37047.39</c:v>
                </c:pt>
                <c:pt idx="79">
                  <c:v>28856.91</c:v>
                </c:pt>
                <c:pt idx="80">
                  <c:v>4651.2089999999998</c:v>
                </c:pt>
                <c:pt idx="81">
                  <c:v>3555.3</c:v>
                </c:pt>
                <c:pt idx="82">
                  <c:v>36117.040000000001</c:v>
                </c:pt>
                <c:pt idx="83">
                  <c:v>11002.04</c:v>
                </c:pt>
                <c:pt idx="84">
                  <c:v>1560.144</c:v>
                </c:pt>
                <c:pt idx="85">
                  <c:v>1159.1020000000001</c:v>
                </c:pt>
                <c:pt idx="86">
                  <c:v>1371.078</c:v>
                </c:pt>
                <c:pt idx="87">
                  <c:v>29064.81</c:v>
                </c:pt>
                <c:pt idx="88">
                  <c:v>30427.599999999999</c:v>
                </c:pt>
                <c:pt idx="89">
                  <c:v>2262.806</c:v>
                </c:pt>
                <c:pt idx="90">
                  <c:v>7515.8680000000004</c:v>
                </c:pt>
                <c:pt idx="91">
                  <c:v>397.29680000000002</c:v>
                </c:pt>
                <c:pt idx="92">
                  <c:v>8819.16</c:v>
                </c:pt>
                <c:pt idx="93">
                  <c:v>9641.0120000000006</c:v>
                </c:pt>
                <c:pt idx="94">
                  <c:v>4144.6049999999996</c:v>
                </c:pt>
                <c:pt idx="95">
                  <c:v>944.99739999999997</c:v>
                </c:pt>
                <c:pt idx="96">
                  <c:v>15268.1</c:v>
                </c:pt>
                <c:pt idx="97">
                  <c:v>97755.86</c:v>
                </c:pt>
                <c:pt idx="98">
                  <c:v>13662.07</c:v>
                </c:pt>
                <c:pt idx="99">
                  <c:v>3192.5709999999999</c:v>
                </c:pt>
                <c:pt idx="100">
                  <c:v>2497.741</c:v>
                </c:pt>
                <c:pt idx="101">
                  <c:v>447.40199999999999</c:v>
                </c:pt>
                <c:pt idx="102">
                  <c:v>9751.9230000000007</c:v>
                </c:pt>
                <c:pt idx="103">
                  <c:v>9676.9330000000009</c:v>
                </c:pt>
                <c:pt idx="104">
                  <c:v>4572.3670000000002</c:v>
                </c:pt>
                <c:pt idx="105">
                  <c:v>779.24130000000002</c:v>
                </c:pt>
                <c:pt idx="106">
                  <c:v>25854.92</c:v>
                </c:pt>
                <c:pt idx="107">
                  <c:v>1451.827</c:v>
                </c:pt>
                <c:pt idx="108">
                  <c:v>6268.8879999999999</c:v>
                </c:pt>
                <c:pt idx="109">
                  <c:v>3890.8229999999999</c:v>
                </c:pt>
                <c:pt idx="110">
                  <c:v>535.38980000000004</c:v>
                </c:pt>
                <c:pt idx="111">
                  <c:v>1514.258</c:v>
                </c:pt>
                <c:pt idx="112">
                  <c:v>9340.6470000000008</c:v>
                </c:pt>
                <c:pt idx="113">
                  <c:v>537.90560000000005</c:v>
                </c:pt>
                <c:pt idx="114">
                  <c:v>10988.26</c:v>
                </c:pt>
                <c:pt idx="115">
                  <c:v>4271.875</c:v>
                </c:pt>
                <c:pt idx="116">
                  <c:v>32480.53</c:v>
                </c:pt>
                <c:pt idx="117">
                  <c:v>490.07470000000001</c:v>
                </c:pt>
                <c:pt idx="118">
                  <c:v>2483.0889999999999</c:v>
                </c:pt>
                <c:pt idx="119">
                  <c:v>1887.001</c:v>
                </c:pt>
                <c:pt idx="120">
                  <c:v>43342.89</c:v>
                </c:pt>
                <c:pt idx="121">
                  <c:v>68319.240000000005</c:v>
                </c:pt>
                <c:pt idx="122">
                  <c:v>920.95360000000005</c:v>
                </c:pt>
                <c:pt idx="123">
                  <c:v>37492.79</c:v>
                </c:pt>
                <c:pt idx="124">
                  <c:v>18907.61</c:v>
                </c:pt>
                <c:pt idx="125">
                  <c:v>1511.296</c:v>
                </c:pt>
                <c:pt idx="126">
                  <c:v>15230.1</c:v>
                </c:pt>
                <c:pt idx="127">
                  <c:v>6004.2</c:v>
                </c:pt>
                <c:pt idx="128">
                  <c:v>3589.1</c:v>
                </c:pt>
                <c:pt idx="129">
                  <c:v>2455.663</c:v>
                </c:pt>
                <c:pt idx="130">
                  <c:v>13147.85</c:v>
                </c:pt>
                <c:pt idx="131">
                  <c:v>28933.42</c:v>
                </c:pt>
                <c:pt idx="132">
                  <c:v>19011.21</c:v>
                </c:pt>
                <c:pt idx="133">
                  <c:v>5774.0309999999999</c:v>
                </c:pt>
                <c:pt idx="134">
                  <c:v>2748.395</c:v>
                </c:pt>
                <c:pt idx="135">
                  <c:v>17636.060000000001</c:v>
                </c:pt>
                <c:pt idx="136">
                  <c:v>62427.37</c:v>
                </c:pt>
                <c:pt idx="137">
                  <c:v>9730.5259999999998</c:v>
                </c:pt>
                <c:pt idx="138">
                  <c:v>9015.8819999999996</c:v>
                </c:pt>
                <c:pt idx="139">
                  <c:v>798.11019999999996</c:v>
                </c:pt>
                <c:pt idx="140">
                  <c:v>19317.84</c:v>
                </c:pt>
                <c:pt idx="141">
                  <c:v>2197.4940000000001</c:v>
                </c:pt>
                <c:pt idx="142">
                  <c:v>1248.4110000000001</c:v>
                </c:pt>
                <c:pt idx="143">
                  <c:v>56032.21</c:v>
                </c:pt>
                <c:pt idx="144">
                  <c:v>2205.288</c:v>
                </c:pt>
                <c:pt idx="145">
                  <c:v>611.92899999999997</c:v>
                </c:pt>
                <c:pt idx="146">
                  <c:v>3735.33</c:v>
                </c:pt>
                <c:pt idx="147">
                  <c:v>496.83870000000002</c:v>
                </c:pt>
                <c:pt idx="148">
                  <c:v>5103.8559999999998</c:v>
                </c:pt>
                <c:pt idx="149">
                  <c:v>613.00900000000001</c:v>
                </c:pt>
                <c:pt idx="150">
                  <c:v>1638.068</c:v>
                </c:pt>
                <c:pt idx="151">
                  <c:v>8070.2579999999998</c:v>
                </c:pt>
                <c:pt idx="152">
                  <c:v>16268.66</c:v>
                </c:pt>
                <c:pt idx="153">
                  <c:v>20719.61</c:v>
                </c:pt>
                <c:pt idx="154">
                  <c:v>47601.89</c:v>
                </c:pt>
                <c:pt idx="155">
                  <c:v>3569.6190000000001</c:v>
                </c:pt>
                <c:pt idx="156">
                  <c:v>990.42070000000001</c:v>
                </c:pt>
                <c:pt idx="157">
                  <c:v>1117.893</c:v>
                </c:pt>
                <c:pt idx="158">
                  <c:v>769.48950000000002</c:v>
                </c:pt>
                <c:pt idx="159">
                  <c:v>6485.5110000000004</c:v>
                </c:pt>
                <c:pt idx="160">
                  <c:v>1055.0409999999999</c:v>
                </c:pt>
                <c:pt idx="161">
                  <c:v>5718.5919999999996</c:v>
                </c:pt>
                <c:pt idx="162">
                  <c:v>1534.6890000000001</c:v>
                </c:pt>
                <c:pt idx="163">
                  <c:v>3598.9520000000002</c:v>
                </c:pt>
                <c:pt idx="164">
                  <c:v>15250.06</c:v>
                </c:pt>
                <c:pt idx="165">
                  <c:v>3788.84</c:v>
                </c:pt>
                <c:pt idx="166">
                  <c:v>10599.98</c:v>
                </c:pt>
                <c:pt idx="167">
                  <c:v>978.61400000000003</c:v>
                </c:pt>
                <c:pt idx="168">
                  <c:v>806.09500000000003</c:v>
                </c:pt>
                <c:pt idx="169">
                  <c:v>1978.2360000000001</c:v>
                </c:pt>
                <c:pt idx="170">
                  <c:v>15649.23</c:v>
                </c:pt>
                <c:pt idx="171">
                  <c:v>60245.54</c:v>
                </c:pt>
                <c:pt idx="172">
                  <c:v>2931.76</c:v>
                </c:pt>
                <c:pt idx="173">
                  <c:v>7017.6580000000004</c:v>
                </c:pt>
                <c:pt idx="174">
                  <c:v>3612.2280000000001</c:v>
                </c:pt>
                <c:pt idx="175">
                  <c:v>2991.212</c:v>
                </c:pt>
                <c:pt idx="176">
                  <c:v>2628.8420000000001</c:v>
                </c:pt>
                <c:pt idx="177">
                  <c:v>3898.241</c:v>
                </c:pt>
                <c:pt idx="178">
                  <c:v>593.69949999999994</c:v>
                </c:pt>
                <c:pt idx="179">
                  <c:v>5581.8689999999997</c:v>
                </c:pt>
                <c:pt idx="180">
                  <c:v>1248.893</c:v>
                </c:pt>
                <c:pt idx="181">
                  <c:v>1220.3689999999999</c:v>
                </c:pt>
              </c:numCache>
            </c:numRef>
          </c:xVal>
          <c:yVal>
            <c:numRef>
              <c:f>ZMB!$Z$40:$Z$221</c:f>
              <c:numCache>
                <c:formatCode>General</c:formatCode>
                <c:ptCount val="182"/>
                <c:pt idx="180" formatCode="0.00">
                  <c:v>0.43968607500000001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ZMB!$W$40:$W$221</c15:f>
                <c15:dlblRangeCache>
                  <c:ptCount val="182"/>
                  <c:pt idx="0">
                    <c:v>AFG</c:v>
                  </c:pt>
                  <c:pt idx="1">
                    <c:v>AGO</c:v>
                  </c:pt>
                  <c:pt idx="2">
                    <c:v>ALB</c:v>
                  </c:pt>
                  <c:pt idx="3">
                    <c:v>ARE</c:v>
                  </c:pt>
                  <c:pt idx="4">
                    <c:v>ARG</c:v>
                  </c:pt>
                  <c:pt idx="5">
                    <c:v>ARM</c:v>
                  </c:pt>
                  <c:pt idx="6">
                    <c:v>AUS</c:v>
                  </c:pt>
                  <c:pt idx="7">
                    <c:v>AUT</c:v>
                  </c:pt>
                  <c:pt idx="8">
                    <c:v>AZE</c:v>
                  </c:pt>
                  <c:pt idx="9">
                    <c:v>BDI</c:v>
                  </c:pt>
                  <c:pt idx="10">
                    <c:v>BEL</c:v>
                  </c:pt>
                  <c:pt idx="11">
                    <c:v>BEN</c:v>
                  </c:pt>
                  <c:pt idx="12">
                    <c:v>BFA</c:v>
                  </c:pt>
                  <c:pt idx="13">
                    <c:v>BGD</c:v>
                  </c:pt>
                  <c:pt idx="14">
                    <c:v>BGR</c:v>
                  </c:pt>
                  <c:pt idx="15">
                    <c:v>BHR</c:v>
                  </c:pt>
                  <c:pt idx="16">
                    <c:v>BHS</c:v>
                  </c:pt>
                  <c:pt idx="17">
                    <c:v>BIH</c:v>
                  </c:pt>
                  <c:pt idx="18">
                    <c:v>BLR</c:v>
                  </c:pt>
                  <c:pt idx="19">
                    <c:v>BLZ</c:v>
                  </c:pt>
                  <c:pt idx="20">
                    <c:v>BOL</c:v>
                  </c:pt>
                  <c:pt idx="21">
                    <c:v>BRA</c:v>
                  </c:pt>
                  <c:pt idx="22">
                    <c:v>BRB</c:v>
                  </c:pt>
                  <c:pt idx="23">
                    <c:v>BRN</c:v>
                  </c:pt>
                  <c:pt idx="24">
                    <c:v>BTN</c:v>
                  </c:pt>
                  <c:pt idx="25">
                    <c:v>BWA</c:v>
                  </c:pt>
                  <c:pt idx="26">
                    <c:v>CAF</c:v>
                  </c:pt>
                  <c:pt idx="27">
                    <c:v>CAN</c:v>
                  </c:pt>
                  <c:pt idx="28">
                    <c:v>CHE</c:v>
                  </c:pt>
                  <c:pt idx="29">
                    <c:v>CHL</c:v>
                  </c:pt>
                  <c:pt idx="30">
                    <c:v>CHN</c:v>
                  </c:pt>
                  <c:pt idx="31">
                    <c:v>CIV</c:v>
                  </c:pt>
                  <c:pt idx="32">
                    <c:v>CMR</c:v>
                  </c:pt>
                  <c:pt idx="33">
                    <c:v>COD</c:v>
                  </c:pt>
                  <c:pt idx="34">
                    <c:v>COG</c:v>
                  </c:pt>
                  <c:pt idx="35">
                    <c:v>COL</c:v>
                  </c:pt>
                  <c:pt idx="36">
                    <c:v>COM</c:v>
                  </c:pt>
                  <c:pt idx="37">
                    <c:v>CPV</c:v>
                  </c:pt>
                  <c:pt idx="38">
                    <c:v>CRI</c:v>
                  </c:pt>
                  <c:pt idx="39">
                    <c:v>CUB</c:v>
                  </c:pt>
                  <c:pt idx="40">
                    <c:v>CYP</c:v>
                  </c:pt>
                  <c:pt idx="41">
                    <c:v>CZE</c:v>
                  </c:pt>
                  <c:pt idx="42">
                    <c:v>DEU</c:v>
                  </c:pt>
                  <c:pt idx="43">
                    <c:v>DJI</c:v>
                  </c:pt>
                  <c:pt idx="44">
                    <c:v>DNK</c:v>
                  </c:pt>
                  <c:pt idx="45">
                    <c:v>DOM</c:v>
                  </c:pt>
                  <c:pt idx="46">
                    <c:v>DZA</c:v>
                  </c:pt>
                  <c:pt idx="47">
                    <c:v>ECU</c:v>
                  </c:pt>
                  <c:pt idx="48">
                    <c:v>EGY</c:v>
                  </c:pt>
                  <c:pt idx="49">
                    <c:v>ERI</c:v>
                  </c:pt>
                  <c:pt idx="50">
                    <c:v>ESP</c:v>
                  </c:pt>
                  <c:pt idx="51">
                    <c:v>EST</c:v>
                  </c:pt>
                  <c:pt idx="52">
                    <c:v>ETH</c:v>
                  </c:pt>
                  <c:pt idx="53">
                    <c:v>FIN</c:v>
                  </c:pt>
                  <c:pt idx="54">
                    <c:v>FJI</c:v>
                  </c:pt>
                  <c:pt idx="55">
                    <c:v>FRA</c:v>
                  </c:pt>
                  <c:pt idx="56">
                    <c:v>GAB</c:v>
                  </c:pt>
                  <c:pt idx="57">
                    <c:v>GBR</c:v>
                  </c:pt>
                  <c:pt idx="58">
                    <c:v>GEO</c:v>
                  </c:pt>
                  <c:pt idx="59">
                    <c:v>GHA</c:v>
                  </c:pt>
                  <c:pt idx="60">
                    <c:v>GIN</c:v>
                  </c:pt>
                  <c:pt idx="61">
                    <c:v>GMB</c:v>
                  </c:pt>
                  <c:pt idx="62">
                    <c:v>GNB</c:v>
                  </c:pt>
                  <c:pt idx="63">
                    <c:v>GNQ</c:v>
                  </c:pt>
                  <c:pt idx="64">
                    <c:v>GRC</c:v>
                  </c:pt>
                  <c:pt idx="65">
                    <c:v>GTM</c:v>
                  </c:pt>
                  <c:pt idx="66">
                    <c:v>GUY</c:v>
                  </c:pt>
                  <c:pt idx="67">
                    <c:v>HKG</c:v>
                  </c:pt>
                  <c:pt idx="68">
                    <c:v>HND</c:v>
                  </c:pt>
                  <c:pt idx="69">
                    <c:v>HRV</c:v>
                  </c:pt>
                  <c:pt idx="70">
                    <c:v>HTI</c:v>
                  </c:pt>
                  <c:pt idx="71">
                    <c:v>HUN</c:v>
                  </c:pt>
                  <c:pt idx="72">
                    <c:v>IDN</c:v>
                  </c:pt>
                  <c:pt idx="73">
                    <c:v>IND</c:v>
                  </c:pt>
                  <c:pt idx="74">
                    <c:v>IRL</c:v>
                  </c:pt>
                  <c:pt idx="75">
                    <c:v>IRN</c:v>
                  </c:pt>
                  <c:pt idx="76">
                    <c:v>IRQ</c:v>
                  </c:pt>
                  <c:pt idx="77">
                    <c:v>ISL</c:v>
                  </c:pt>
                  <c:pt idx="78">
                    <c:v>ISR</c:v>
                  </c:pt>
                  <c:pt idx="79">
                    <c:v>ITA</c:v>
                  </c:pt>
                  <c:pt idx="80">
                    <c:v>JAM</c:v>
                  </c:pt>
                  <c:pt idx="81">
                    <c:v>JOR</c:v>
                  </c:pt>
                  <c:pt idx="82">
                    <c:v>JPN</c:v>
                  </c:pt>
                  <c:pt idx="83">
                    <c:v>KAZ</c:v>
                  </c:pt>
                  <c:pt idx="84">
                    <c:v>KEN</c:v>
                  </c:pt>
                  <c:pt idx="85">
                    <c:v>KGZ</c:v>
                  </c:pt>
                  <c:pt idx="86">
                    <c:v>KHM</c:v>
                  </c:pt>
                  <c:pt idx="87">
                    <c:v>KOR</c:v>
                  </c:pt>
                  <c:pt idx="88">
                    <c:v>KWT</c:v>
                  </c:pt>
                  <c:pt idx="89">
                    <c:v>LAO</c:v>
                  </c:pt>
                  <c:pt idx="90">
                    <c:v>LBN</c:v>
                  </c:pt>
                  <c:pt idx="91">
                    <c:v>LBR</c:v>
                  </c:pt>
                  <c:pt idx="92">
                    <c:v>LBY</c:v>
                  </c:pt>
                  <c:pt idx="93">
                    <c:v>LCA</c:v>
                  </c:pt>
                  <c:pt idx="94">
                    <c:v>LKA</c:v>
                  </c:pt>
                  <c:pt idx="95">
                    <c:v>LSO</c:v>
                  </c:pt>
                  <c:pt idx="96">
                    <c:v>LTU</c:v>
                  </c:pt>
                  <c:pt idx="97">
                    <c:v>LUX</c:v>
                  </c:pt>
                  <c:pt idx="98">
                    <c:v>LVA</c:v>
                  </c:pt>
                  <c:pt idx="99">
                    <c:v>MAR</c:v>
                  </c:pt>
                  <c:pt idx="100">
                    <c:v>MDA</c:v>
                  </c:pt>
                  <c:pt idx="101">
                    <c:v>MDG</c:v>
                  </c:pt>
                  <c:pt idx="102">
                    <c:v>MDV</c:v>
                  </c:pt>
                  <c:pt idx="103">
                    <c:v>MEX</c:v>
                  </c:pt>
                  <c:pt idx="104">
                    <c:v>MKD</c:v>
                  </c:pt>
                  <c:pt idx="105">
                    <c:v>MLI</c:v>
                  </c:pt>
                  <c:pt idx="106">
                    <c:v>MLT</c:v>
                  </c:pt>
                  <c:pt idx="107">
                    <c:v>MMR</c:v>
                  </c:pt>
                  <c:pt idx="108">
                    <c:v>MNE</c:v>
                  </c:pt>
                  <c:pt idx="109">
                    <c:v>MNG</c:v>
                  </c:pt>
                  <c:pt idx="110">
                    <c:v>MOZ</c:v>
                  </c:pt>
                  <c:pt idx="111">
                    <c:v>MRT</c:v>
                  </c:pt>
                  <c:pt idx="112">
                    <c:v>MUS</c:v>
                  </c:pt>
                  <c:pt idx="113">
                    <c:v>MWI</c:v>
                  </c:pt>
                  <c:pt idx="114">
                    <c:v>MYS</c:v>
                  </c:pt>
                  <c:pt idx="115">
                    <c:v>NAM</c:v>
                  </c:pt>
                  <c:pt idx="116">
                    <c:v>NCL</c:v>
                  </c:pt>
                  <c:pt idx="117">
                    <c:v>NER</c:v>
                  </c:pt>
                  <c:pt idx="118">
                    <c:v>NGA</c:v>
                  </c:pt>
                  <c:pt idx="119">
                    <c:v>NIC</c:v>
                  </c:pt>
                  <c:pt idx="120">
                    <c:v>NLD</c:v>
                  </c:pt>
                  <c:pt idx="121">
                    <c:v>NOR</c:v>
                  </c:pt>
                  <c:pt idx="122">
                    <c:v>NPL</c:v>
                  </c:pt>
                  <c:pt idx="123">
                    <c:v>NZL</c:v>
                  </c:pt>
                  <c:pt idx="124">
                    <c:v>OMN</c:v>
                  </c:pt>
                  <c:pt idx="125">
                    <c:v>PAK</c:v>
                  </c:pt>
                  <c:pt idx="126">
                    <c:v>PAN</c:v>
                  </c:pt>
                  <c:pt idx="127">
                    <c:v>PER</c:v>
                  </c:pt>
                  <c:pt idx="128">
                    <c:v>PHL</c:v>
                  </c:pt>
                  <c:pt idx="129">
                    <c:v>PNG</c:v>
                  </c:pt>
                  <c:pt idx="130">
                    <c:v>POL</c:v>
                  </c:pt>
                  <c:pt idx="131">
                    <c:v>PRI</c:v>
                  </c:pt>
                  <c:pt idx="132">
                    <c:v>PRT</c:v>
                  </c:pt>
                  <c:pt idx="133">
                    <c:v>PRY</c:v>
                  </c:pt>
                  <c:pt idx="134">
                    <c:v>PSE</c:v>
                  </c:pt>
                  <c:pt idx="135">
                    <c:v>PYF</c:v>
                  </c:pt>
                  <c:pt idx="136">
                    <c:v>QAT</c:v>
                  </c:pt>
                  <c:pt idx="137">
                    <c:v>ROU</c:v>
                  </c:pt>
                  <c:pt idx="138">
                    <c:v>RUS</c:v>
                  </c:pt>
                  <c:pt idx="139">
                    <c:v>RWA</c:v>
                  </c:pt>
                  <c:pt idx="140">
                    <c:v>SAU</c:v>
                  </c:pt>
                  <c:pt idx="141">
                    <c:v>SDN</c:v>
                  </c:pt>
                  <c:pt idx="142">
                    <c:v>SEN</c:v>
                  </c:pt>
                  <c:pt idx="143">
                    <c:v>SGP</c:v>
                  </c:pt>
                  <c:pt idx="144">
                    <c:v>SLB</c:v>
                  </c:pt>
                  <c:pt idx="145">
                    <c:v>SLE</c:v>
                  </c:pt>
                  <c:pt idx="146">
                    <c:v>SLV</c:v>
                  </c:pt>
                  <c:pt idx="147">
                    <c:v>SOM</c:v>
                  </c:pt>
                  <c:pt idx="148">
                    <c:v>SRB</c:v>
                  </c:pt>
                  <c:pt idx="149">
                    <c:v>SSD</c:v>
                  </c:pt>
                  <c:pt idx="150">
                    <c:v>STP</c:v>
                  </c:pt>
                  <c:pt idx="151">
                    <c:v>SUR</c:v>
                  </c:pt>
                  <c:pt idx="152">
                    <c:v>SVK</c:v>
                  </c:pt>
                  <c:pt idx="153">
                    <c:v>SVN</c:v>
                  </c:pt>
                  <c:pt idx="154">
                    <c:v>SWE</c:v>
                  </c:pt>
                  <c:pt idx="155">
                    <c:v>SWZ</c:v>
                  </c:pt>
                  <c:pt idx="156">
                    <c:v>SYR</c:v>
                  </c:pt>
                  <c:pt idx="157">
                    <c:v>TCD</c:v>
                  </c:pt>
                  <c:pt idx="158">
                    <c:v>TGO</c:v>
                  </c:pt>
                  <c:pt idx="159">
                    <c:v>THA</c:v>
                  </c:pt>
                  <c:pt idx="160">
                    <c:v>TJK</c:v>
                  </c:pt>
                  <c:pt idx="161">
                    <c:v>TKM</c:v>
                  </c:pt>
                  <c:pt idx="162">
                    <c:v>TLS</c:v>
                  </c:pt>
                  <c:pt idx="163">
                    <c:v>TON</c:v>
                  </c:pt>
                  <c:pt idx="164">
                    <c:v>TTO</c:v>
                  </c:pt>
                  <c:pt idx="165">
                    <c:v>TUN</c:v>
                  </c:pt>
                  <c:pt idx="166">
                    <c:v>TUR</c:v>
                  </c:pt>
                  <c:pt idx="167">
                    <c:v>TZA</c:v>
                  </c:pt>
                  <c:pt idx="168">
                    <c:v>UGA</c:v>
                  </c:pt>
                  <c:pt idx="169">
                    <c:v>UKR</c:v>
                  </c:pt>
                  <c:pt idx="170">
                    <c:v>URY</c:v>
                  </c:pt>
                  <c:pt idx="171">
                    <c:v>USA</c:v>
                  </c:pt>
                  <c:pt idx="172">
                    <c:v>UZB</c:v>
                  </c:pt>
                  <c:pt idx="173">
                    <c:v>VCT</c:v>
                  </c:pt>
                  <c:pt idx="174">
                    <c:v>VEN</c:v>
                  </c:pt>
                  <c:pt idx="175">
                    <c:v>VNM</c:v>
                  </c:pt>
                  <c:pt idx="176">
                    <c:v>VUT</c:v>
                  </c:pt>
                  <c:pt idx="177">
                    <c:v>WSM</c:v>
                  </c:pt>
                  <c:pt idx="178">
                    <c:v>YEM</c:v>
                  </c:pt>
                  <c:pt idx="179">
                    <c:v>ZAF</c:v>
                  </c:pt>
                  <c:pt idx="180">
                    <c:v>ZMB</c:v>
                  </c:pt>
                  <c:pt idx="181">
                    <c:v>ZWE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B7-366B-4C6D-8520-734566C67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192335"/>
        <c:axId val="1356740448"/>
      </c:scatterChart>
      <c:valAx>
        <c:axId val="369192335"/>
        <c:scaling>
          <c:logBase val="10"/>
          <c:orientation val="minMax"/>
          <c:min val="100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GDP per capita ($ in 2015</a:t>
                </a:r>
                <a:r>
                  <a:rPr lang="en-US" b="1" baseline="0"/>
                  <a:t> prices)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0448"/>
        <c:crosses val="autoZero"/>
        <c:crossBetween val="midCat"/>
      </c:valAx>
      <c:valAx>
        <c:axId val="1356740448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Agricultural Transformation Index (ATI)</a:t>
                </a:r>
              </a:p>
            </c:rich>
          </c:tx>
          <c:layout>
            <c:manualLayout>
              <c:xMode val="edge"/>
              <c:yMode val="edge"/>
              <c:x val="2.3856858846918488E-2"/>
              <c:y val="0.19784380499348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23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'A2'!$P$10</c:f>
              <c:strCache>
                <c:ptCount val="1"/>
                <c:pt idx="0">
                  <c:v>Normalized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39-479A-AA95-787AFF7105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39-479A-AA95-787AFF7105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39-479A-AA95-787AFF7105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39-479A-AA95-787AFF7105C5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39-479A-AA95-787AFF7105C5}"/>
              </c:ext>
            </c:extLst>
          </c:dPt>
          <c:dLbls>
            <c:dLbl>
              <c:idx val="1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39-479A-AA95-787AFF7105C5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39-479A-AA95-787AFF7105C5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39-479A-AA95-787AFF7105C5}"/>
                </c:ext>
              </c:extLst>
            </c:dLbl>
            <c:dLbl>
              <c:idx val="4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39-479A-AA95-787AFF7105C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'A2'!$L$11:$L$15</c:f>
              <c:strCache>
                <c:ptCount val="5"/>
                <c:pt idx="0">
                  <c:v>ALL</c:v>
                </c:pt>
                <c:pt idx="1">
                  <c:v>LIC</c:v>
                </c:pt>
                <c:pt idx="2">
                  <c:v>LMIC</c:v>
                </c:pt>
                <c:pt idx="3">
                  <c:v>UMIC</c:v>
                </c:pt>
                <c:pt idx="4">
                  <c:v>HIC</c:v>
                </c:pt>
              </c:strCache>
            </c:strRef>
          </c:cat>
          <c:val>
            <c:numRef>
              <c:f>'A2'!$P$11:$P$15</c:f>
              <c:numCache>
                <c:formatCode>0.00</c:formatCode>
                <c:ptCount val="5"/>
                <c:pt idx="0">
                  <c:v>0.58087643438945669</c:v>
                </c:pt>
                <c:pt idx="1">
                  <c:v>0.1957896115384615</c:v>
                </c:pt>
                <c:pt idx="2">
                  <c:v>0.47236691320754726</c:v>
                </c:pt>
                <c:pt idx="3">
                  <c:v>0.58811911895000002</c:v>
                </c:pt>
                <c:pt idx="4">
                  <c:v>0.87146375115813501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339-479A-AA95-787AFF710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2189040"/>
        <c:axId val="763104320"/>
      </c:barChart>
      <c:catAx>
        <c:axId val="77218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104320"/>
        <c:crosses val="autoZero"/>
        <c:auto val="1"/>
        <c:lblAlgn val="ctr"/>
        <c:lblOffset val="100"/>
        <c:noMultiLvlLbl val="0"/>
      </c:catAx>
      <c:valAx>
        <c:axId val="763104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72189040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B7A11-FED9-45FB-95D1-6B06A81E5F4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2E75313-4A01-4DBA-8949-7A7D8F7A51C5}">
      <dgm:prSet phldrT="[Text]" custT="1"/>
      <dgm:spPr/>
      <dgm:t>
        <a:bodyPr/>
        <a:lstStyle/>
        <a:p>
          <a:pPr algn="ctr"/>
          <a:endParaRPr lang="en-US" sz="1400" b="1" dirty="0"/>
        </a:p>
      </dgm:t>
    </dgm:pt>
    <dgm:pt modelId="{F9F0F044-51F2-44A7-8E06-CF3514E33D18}" type="parTrans" cxnId="{D3F78BE8-A509-49E0-BC32-CFABD5FAA2DE}">
      <dgm:prSet/>
      <dgm:spPr/>
      <dgm:t>
        <a:bodyPr/>
        <a:lstStyle/>
        <a:p>
          <a:endParaRPr lang="en-US" sz="900"/>
        </a:p>
      </dgm:t>
    </dgm:pt>
    <dgm:pt modelId="{21B7729E-46E0-41F2-9BCB-FA9B8BBBE135}" type="sibTrans" cxnId="{D3F78BE8-A509-49E0-BC32-CFABD5FAA2DE}">
      <dgm:prSet/>
      <dgm:spPr/>
      <dgm:t>
        <a:bodyPr/>
        <a:lstStyle/>
        <a:p>
          <a:endParaRPr lang="en-US" sz="900"/>
        </a:p>
      </dgm:t>
    </dgm:pt>
    <dgm:pt modelId="{EB0E289D-061E-41D4-9C96-5441DBFC4802}">
      <dgm:prSet phldrT="[Text]" custT="1"/>
      <dgm:spPr/>
      <dgm:t>
        <a:bodyPr/>
        <a:lstStyle/>
        <a:p>
          <a:pPr algn="ctr"/>
          <a:endParaRPr lang="en-US" sz="1400" b="1" dirty="0"/>
        </a:p>
      </dgm:t>
    </dgm:pt>
    <dgm:pt modelId="{78F6835B-561E-404F-B8A9-53377E69601C}" type="parTrans" cxnId="{00891DBC-43BF-44DC-8D2A-C876CEC12CB4}">
      <dgm:prSet/>
      <dgm:spPr/>
      <dgm:t>
        <a:bodyPr/>
        <a:lstStyle/>
        <a:p>
          <a:endParaRPr lang="en-US" sz="900"/>
        </a:p>
      </dgm:t>
    </dgm:pt>
    <dgm:pt modelId="{87B003B7-091A-464E-8B28-8187AEDC0D50}" type="sibTrans" cxnId="{00891DBC-43BF-44DC-8D2A-C876CEC12CB4}">
      <dgm:prSet/>
      <dgm:spPr/>
      <dgm:t>
        <a:bodyPr/>
        <a:lstStyle/>
        <a:p>
          <a:endParaRPr lang="en-US" sz="900"/>
        </a:p>
      </dgm:t>
    </dgm:pt>
    <dgm:pt modelId="{360837AA-3597-45F7-9DED-76A573CDA5B5}">
      <dgm:prSet phldrT="[Text]" custT="1"/>
      <dgm:spPr/>
      <dgm:t>
        <a:bodyPr/>
        <a:lstStyle/>
        <a:p>
          <a:pPr algn="ctr"/>
          <a:endParaRPr lang="en-US" sz="1400" b="1" dirty="0"/>
        </a:p>
      </dgm:t>
    </dgm:pt>
    <dgm:pt modelId="{2B451006-6090-4BF5-82A1-E9DAFBF1C947}" type="parTrans" cxnId="{11CD0EA4-2B30-484E-8AB4-AA77FAD4780D}">
      <dgm:prSet/>
      <dgm:spPr/>
      <dgm:t>
        <a:bodyPr/>
        <a:lstStyle/>
        <a:p>
          <a:endParaRPr lang="en-US" sz="900"/>
        </a:p>
      </dgm:t>
    </dgm:pt>
    <dgm:pt modelId="{9B32BB79-E907-4B07-ACF2-D433A0F99DEC}" type="sibTrans" cxnId="{11CD0EA4-2B30-484E-8AB4-AA77FAD4780D}">
      <dgm:prSet/>
      <dgm:spPr/>
      <dgm:t>
        <a:bodyPr/>
        <a:lstStyle/>
        <a:p>
          <a:endParaRPr lang="en-US" sz="900"/>
        </a:p>
      </dgm:t>
    </dgm:pt>
    <dgm:pt modelId="{5D880CD3-84F6-4405-A197-80261365FD79}">
      <dgm:prSet phldrT="[Text]" custT="1"/>
      <dgm:spPr/>
      <dgm:t>
        <a:bodyPr/>
        <a:lstStyle/>
        <a:p>
          <a:pPr algn="ctr"/>
          <a:endParaRPr lang="en-US" sz="800" b="0" dirty="0"/>
        </a:p>
      </dgm:t>
    </dgm:pt>
    <dgm:pt modelId="{F26FD5CF-C3AC-42C8-8851-616B69413EE2}" type="sibTrans" cxnId="{56A0BF52-F4ED-4039-9D26-24533D9962A6}">
      <dgm:prSet/>
      <dgm:spPr/>
      <dgm:t>
        <a:bodyPr/>
        <a:lstStyle/>
        <a:p>
          <a:endParaRPr lang="en-US" sz="900"/>
        </a:p>
      </dgm:t>
    </dgm:pt>
    <dgm:pt modelId="{EC0F2976-E329-4154-8835-3096E554F659}" type="parTrans" cxnId="{56A0BF52-F4ED-4039-9D26-24533D9962A6}">
      <dgm:prSet/>
      <dgm:spPr/>
      <dgm:t>
        <a:bodyPr/>
        <a:lstStyle/>
        <a:p>
          <a:endParaRPr lang="en-US" sz="900"/>
        </a:p>
      </dgm:t>
    </dgm:pt>
    <dgm:pt modelId="{D5363B45-D384-4FC0-859E-D165C5BC8288}" type="pres">
      <dgm:prSet presAssocID="{425B7A11-FED9-45FB-95D1-6B06A81E5F4F}" presName="arrowDiagram" presStyleCnt="0">
        <dgm:presLayoutVars>
          <dgm:chMax val="5"/>
          <dgm:dir/>
          <dgm:resizeHandles val="exact"/>
        </dgm:presLayoutVars>
      </dgm:prSet>
      <dgm:spPr/>
    </dgm:pt>
    <dgm:pt modelId="{BAB4A368-093D-446D-BF31-FB359897C5A1}" type="pres">
      <dgm:prSet presAssocID="{425B7A11-FED9-45FB-95D1-6B06A81E5F4F}" presName="arrow" presStyleLbl="bgShp" presStyleIdx="0" presStyleCnt="1" custScaleX="171514"/>
      <dgm:spPr>
        <a:solidFill>
          <a:schemeClr val="bg1">
            <a:lumMod val="50000"/>
          </a:schemeClr>
        </a:solidFill>
      </dgm:spPr>
    </dgm:pt>
    <dgm:pt modelId="{6ACBF9A6-F910-4DE5-88DA-03CFEFC0A764}" type="pres">
      <dgm:prSet presAssocID="{425B7A11-FED9-45FB-95D1-6B06A81E5F4F}" presName="arrowDiagram4" presStyleCnt="0"/>
      <dgm:spPr/>
    </dgm:pt>
    <dgm:pt modelId="{996F7C0A-A5A4-4A51-9375-1160013CC5F4}" type="pres">
      <dgm:prSet presAssocID="{5D880CD3-84F6-4405-A197-80261365FD79}" presName="bullet4a" presStyleLbl="node1" presStyleIdx="0" presStyleCnt="4" custScaleX="229447" custScaleY="237865" custLinFactX="-308932" custLinFactY="-100000" custLinFactNeighborX="-400000" custLinFactNeighborY="-163041"/>
      <dgm:spPr>
        <a:solidFill>
          <a:schemeClr val="tx1"/>
        </a:solidFill>
      </dgm:spPr>
    </dgm:pt>
    <dgm:pt modelId="{8EF2D5B9-ED7A-4E49-A046-4FFBD51DDC2B}" type="pres">
      <dgm:prSet presAssocID="{5D880CD3-84F6-4405-A197-80261365FD79}" presName="textBox4a" presStyleLbl="revTx" presStyleIdx="0" presStyleCnt="4" custScaleX="142215" custLinFactX="-26411" custLinFactY="-89836" custLinFactNeighborX="-100000" custLinFactNeighborY="-100000">
        <dgm:presLayoutVars>
          <dgm:bulletEnabled val="1"/>
        </dgm:presLayoutVars>
      </dgm:prSet>
      <dgm:spPr/>
    </dgm:pt>
    <dgm:pt modelId="{4FF15B69-2E39-4F7B-9AA3-B7A40EABA0A7}" type="pres">
      <dgm:prSet presAssocID="{02E75313-4A01-4DBA-8949-7A7D8F7A51C5}" presName="bullet4b" presStyleLbl="node1" presStyleIdx="1" presStyleCnt="4" custScaleX="155275" custScaleY="153053" custLinFactX="-100000" custLinFactNeighborX="-101172" custLinFactNeighborY="-45714"/>
      <dgm:spPr>
        <a:solidFill>
          <a:schemeClr val="tx1"/>
        </a:solidFill>
      </dgm:spPr>
    </dgm:pt>
    <dgm:pt modelId="{D1B55D7A-7201-41E0-8BE2-D89ED891EC58}" type="pres">
      <dgm:prSet presAssocID="{02E75313-4A01-4DBA-8949-7A7D8F7A51C5}" presName="textBox4b" presStyleLbl="revTx" presStyleIdx="1" presStyleCnt="4" custScaleX="113527" custScaleY="40536" custLinFactY="-6700" custLinFactNeighborX="-71053" custLinFactNeighborY="-100000">
        <dgm:presLayoutVars>
          <dgm:bulletEnabled val="1"/>
        </dgm:presLayoutVars>
      </dgm:prSet>
      <dgm:spPr/>
    </dgm:pt>
    <dgm:pt modelId="{C32E1395-D32F-4B62-B953-F11C4AFD1F2A}" type="pres">
      <dgm:prSet presAssocID="{EB0E289D-061E-41D4-9C96-5441DBFC4802}" presName="bullet4c" presStyleLbl="node1" presStyleIdx="2" presStyleCnt="4" custScaleX="115956" custScaleY="119717" custLinFactNeighborX="-50012" custLinFactNeighborY="27904"/>
      <dgm:spPr>
        <a:solidFill>
          <a:schemeClr val="tx1"/>
        </a:solidFill>
      </dgm:spPr>
    </dgm:pt>
    <dgm:pt modelId="{AE9E73AC-A2F6-428A-A0AD-66FC8FFFBC7A}" type="pres">
      <dgm:prSet presAssocID="{EB0E289D-061E-41D4-9C96-5441DBFC4802}" presName="textBox4c" presStyleLbl="revTx" presStyleIdx="2" presStyleCnt="4" custLinFactNeighborX="-56487" custLinFactNeighborY="-62886">
        <dgm:presLayoutVars>
          <dgm:bulletEnabled val="1"/>
        </dgm:presLayoutVars>
      </dgm:prSet>
      <dgm:spPr/>
    </dgm:pt>
    <dgm:pt modelId="{9BABB4CC-7496-4C17-A21B-5EC2E42DBA88}" type="pres">
      <dgm:prSet presAssocID="{360837AA-3597-45F7-9DED-76A573CDA5B5}" presName="bullet4d" presStyleLbl="node1" presStyleIdx="3" presStyleCnt="4" custScaleX="101227" custLinFactNeighborX="39321" custLinFactNeighborY="37397"/>
      <dgm:spPr>
        <a:solidFill>
          <a:schemeClr val="tx1"/>
        </a:solidFill>
      </dgm:spPr>
    </dgm:pt>
    <dgm:pt modelId="{E8683D7D-4494-45F6-AFF1-F1361F85169A}" type="pres">
      <dgm:prSet presAssocID="{360837AA-3597-45F7-9DED-76A573CDA5B5}" presName="textBox4d" presStyleLbl="revTx" presStyleIdx="3" presStyleCnt="4" custLinFactNeighborX="-54996" custLinFactNeighborY="-39841">
        <dgm:presLayoutVars>
          <dgm:bulletEnabled val="1"/>
        </dgm:presLayoutVars>
      </dgm:prSet>
      <dgm:spPr/>
    </dgm:pt>
  </dgm:ptLst>
  <dgm:cxnLst>
    <dgm:cxn modelId="{653DBD36-5944-42D0-8339-2D2B826DF1E9}" type="presOf" srcId="{02E75313-4A01-4DBA-8949-7A7D8F7A51C5}" destId="{D1B55D7A-7201-41E0-8BE2-D89ED891EC58}" srcOrd="0" destOrd="0" presId="urn:microsoft.com/office/officeart/2005/8/layout/arrow2"/>
    <dgm:cxn modelId="{B851865D-3DDC-48AA-B160-DE82B05BF10B}" type="presOf" srcId="{425B7A11-FED9-45FB-95D1-6B06A81E5F4F}" destId="{D5363B45-D384-4FC0-859E-D165C5BC8288}" srcOrd="0" destOrd="0" presId="urn:microsoft.com/office/officeart/2005/8/layout/arrow2"/>
    <dgm:cxn modelId="{A624C464-97A5-4034-8C4A-E503980E078D}" type="presOf" srcId="{5D880CD3-84F6-4405-A197-80261365FD79}" destId="{8EF2D5B9-ED7A-4E49-A046-4FFBD51DDC2B}" srcOrd="0" destOrd="0" presId="urn:microsoft.com/office/officeart/2005/8/layout/arrow2"/>
    <dgm:cxn modelId="{56A0BF52-F4ED-4039-9D26-24533D9962A6}" srcId="{425B7A11-FED9-45FB-95D1-6B06A81E5F4F}" destId="{5D880CD3-84F6-4405-A197-80261365FD79}" srcOrd="0" destOrd="0" parTransId="{EC0F2976-E329-4154-8835-3096E554F659}" sibTransId="{F26FD5CF-C3AC-42C8-8851-616B69413EE2}"/>
    <dgm:cxn modelId="{011ECF77-DCD4-49E1-AA4F-57D176DF5F41}" type="presOf" srcId="{360837AA-3597-45F7-9DED-76A573CDA5B5}" destId="{E8683D7D-4494-45F6-AFF1-F1361F85169A}" srcOrd="0" destOrd="0" presId="urn:microsoft.com/office/officeart/2005/8/layout/arrow2"/>
    <dgm:cxn modelId="{11CD0EA4-2B30-484E-8AB4-AA77FAD4780D}" srcId="{425B7A11-FED9-45FB-95D1-6B06A81E5F4F}" destId="{360837AA-3597-45F7-9DED-76A573CDA5B5}" srcOrd="3" destOrd="0" parTransId="{2B451006-6090-4BF5-82A1-E9DAFBF1C947}" sibTransId="{9B32BB79-E907-4B07-ACF2-D433A0F99DEC}"/>
    <dgm:cxn modelId="{00891DBC-43BF-44DC-8D2A-C876CEC12CB4}" srcId="{425B7A11-FED9-45FB-95D1-6B06A81E5F4F}" destId="{EB0E289D-061E-41D4-9C96-5441DBFC4802}" srcOrd="2" destOrd="0" parTransId="{78F6835B-561E-404F-B8A9-53377E69601C}" sibTransId="{87B003B7-091A-464E-8B28-8187AEDC0D50}"/>
    <dgm:cxn modelId="{9A76C0D5-D10A-4E06-829E-6719D9EAD8A3}" type="presOf" srcId="{EB0E289D-061E-41D4-9C96-5441DBFC4802}" destId="{AE9E73AC-A2F6-428A-A0AD-66FC8FFFBC7A}" srcOrd="0" destOrd="0" presId="urn:microsoft.com/office/officeart/2005/8/layout/arrow2"/>
    <dgm:cxn modelId="{D3F78BE8-A509-49E0-BC32-CFABD5FAA2DE}" srcId="{425B7A11-FED9-45FB-95D1-6B06A81E5F4F}" destId="{02E75313-4A01-4DBA-8949-7A7D8F7A51C5}" srcOrd="1" destOrd="0" parTransId="{F9F0F044-51F2-44A7-8E06-CF3514E33D18}" sibTransId="{21B7729E-46E0-41F2-9BCB-FA9B8BBBE135}"/>
    <dgm:cxn modelId="{82F687DF-5DB0-44CC-880B-9AD7FA6A0A99}" type="presParOf" srcId="{D5363B45-D384-4FC0-859E-D165C5BC8288}" destId="{BAB4A368-093D-446D-BF31-FB359897C5A1}" srcOrd="0" destOrd="0" presId="urn:microsoft.com/office/officeart/2005/8/layout/arrow2"/>
    <dgm:cxn modelId="{EF567F7A-3208-462C-A1F7-A3AD6100A652}" type="presParOf" srcId="{D5363B45-D384-4FC0-859E-D165C5BC8288}" destId="{6ACBF9A6-F910-4DE5-88DA-03CFEFC0A764}" srcOrd="1" destOrd="0" presId="urn:microsoft.com/office/officeart/2005/8/layout/arrow2"/>
    <dgm:cxn modelId="{200C4625-BEB1-49A1-B420-7BED516D9552}" type="presParOf" srcId="{6ACBF9A6-F910-4DE5-88DA-03CFEFC0A764}" destId="{996F7C0A-A5A4-4A51-9375-1160013CC5F4}" srcOrd="0" destOrd="0" presId="urn:microsoft.com/office/officeart/2005/8/layout/arrow2"/>
    <dgm:cxn modelId="{4BD5643F-3FAE-45F6-BE8A-9E755AF8D139}" type="presParOf" srcId="{6ACBF9A6-F910-4DE5-88DA-03CFEFC0A764}" destId="{8EF2D5B9-ED7A-4E49-A046-4FFBD51DDC2B}" srcOrd="1" destOrd="0" presId="urn:microsoft.com/office/officeart/2005/8/layout/arrow2"/>
    <dgm:cxn modelId="{A7A9986D-7A20-4C96-AC94-4BC77A2FAA6B}" type="presParOf" srcId="{6ACBF9A6-F910-4DE5-88DA-03CFEFC0A764}" destId="{4FF15B69-2E39-4F7B-9AA3-B7A40EABA0A7}" srcOrd="2" destOrd="0" presId="urn:microsoft.com/office/officeart/2005/8/layout/arrow2"/>
    <dgm:cxn modelId="{13C5E650-C8AA-4138-A93D-7BFDFF9E0A4F}" type="presParOf" srcId="{6ACBF9A6-F910-4DE5-88DA-03CFEFC0A764}" destId="{D1B55D7A-7201-41E0-8BE2-D89ED891EC58}" srcOrd="3" destOrd="0" presId="urn:microsoft.com/office/officeart/2005/8/layout/arrow2"/>
    <dgm:cxn modelId="{02397F52-27C2-42EF-8815-9A162AB41ADC}" type="presParOf" srcId="{6ACBF9A6-F910-4DE5-88DA-03CFEFC0A764}" destId="{C32E1395-D32F-4B62-B953-F11C4AFD1F2A}" srcOrd="4" destOrd="0" presId="urn:microsoft.com/office/officeart/2005/8/layout/arrow2"/>
    <dgm:cxn modelId="{C3404ACA-57DB-4C27-B375-A7D0506CDCA7}" type="presParOf" srcId="{6ACBF9A6-F910-4DE5-88DA-03CFEFC0A764}" destId="{AE9E73AC-A2F6-428A-A0AD-66FC8FFFBC7A}" srcOrd="5" destOrd="0" presId="urn:microsoft.com/office/officeart/2005/8/layout/arrow2"/>
    <dgm:cxn modelId="{A85AC194-853F-44E9-87EF-63A374FD4791}" type="presParOf" srcId="{6ACBF9A6-F910-4DE5-88DA-03CFEFC0A764}" destId="{9BABB4CC-7496-4C17-A21B-5EC2E42DBA88}" srcOrd="6" destOrd="0" presId="urn:microsoft.com/office/officeart/2005/8/layout/arrow2"/>
    <dgm:cxn modelId="{7F34EB2E-F4EA-483E-8CAC-27595EC47D60}" type="presParOf" srcId="{6ACBF9A6-F910-4DE5-88DA-03CFEFC0A764}" destId="{E8683D7D-4494-45F6-AFF1-F1361F85169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4A368-093D-446D-BF31-FB359897C5A1}">
      <dsp:nvSpPr>
        <dsp:cNvPr id="0" name=""/>
        <dsp:cNvSpPr/>
      </dsp:nvSpPr>
      <dsp:spPr>
        <a:xfrm>
          <a:off x="477074" y="0"/>
          <a:ext cx="10135456" cy="3693378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F7C0A-A5A4-4A51-9375-1160013CC5F4}">
      <dsp:nvSpPr>
        <dsp:cNvPr id="0" name=""/>
        <dsp:cNvSpPr/>
      </dsp:nvSpPr>
      <dsp:spPr>
        <a:xfrm>
          <a:off x="2120652" y="2295189"/>
          <a:ext cx="311855" cy="32329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2D5B9-ED7A-4E49-A046-4FFBD51DDC2B}">
      <dsp:nvSpPr>
        <dsp:cNvPr id="0" name=""/>
        <dsp:cNvSpPr/>
      </dsp:nvSpPr>
      <dsp:spPr>
        <a:xfrm>
          <a:off x="1749448" y="1145650"/>
          <a:ext cx="1437094" cy="879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19" tIns="0" rIns="0" bIns="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0" kern="1200" dirty="0"/>
        </a:p>
      </dsp:txBody>
      <dsp:txXfrm>
        <a:off x="1749448" y="1145650"/>
        <a:ext cx="1437094" cy="879023"/>
      </dsp:txXfrm>
    </dsp:sp>
    <dsp:sp modelId="{4FF15B69-2E39-4F7B-9AA3-B7A40EABA0A7}">
      <dsp:nvSpPr>
        <dsp:cNvPr id="0" name=""/>
        <dsp:cNvSpPr/>
      </dsp:nvSpPr>
      <dsp:spPr>
        <a:xfrm>
          <a:off x="3591603" y="1716556"/>
          <a:ext cx="367033" cy="36178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55D7A-7201-41E0-8BE2-D89ED891EC58}">
      <dsp:nvSpPr>
        <dsp:cNvPr id="0" name=""/>
        <dsp:cNvSpPr/>
      </dsp:nvSpPr>
      <dsp:spPr>
        <a:xfrm>
          <a:off x="3284959" y="706381"/>
          <a:ext cx="1408841" cy="68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51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3284959" y="706381"/>
        <a:ext cx="1408841" cy="684196"/>
      </dsp:txXfrm>
    </dsp:sp>
    <dsp:sp modelId="{C32E1395-D32F-4B62-B953-F11C4AFD1F2A}">
      <dsp:nvSpPr>
        <dsp:cNvPr id="0" name=""/>
        <dsp:cNvSpPr/>
      </dsp:nvSpPr>
      <dsp:spPr>
        <a:xfrm>
          <a:off x="5177032" y="1310789"/>
          <a:ext cx="363172" cy="37495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E73AC-A2F6-428A-A0AD-66FC8FFFBC7A}">
      <dsp:nvSpPr>
        <dsp:cNvPr id="0" name=""/>
        <dsp:cNvSpPr/>
      </dsp:nvSpPr>
      <dsp:spPr>
        <a:xfrm>
          <a:off x="4814265" y="0"/>
          <a:ext cx="1240975" cy="2282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57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4814265" y="0"/>
        <a:ext cx="1240975" cy="2282507"/>
      </dsp:txXfrm>
    </dsp:sp>
    <dsp:sp modelId="{9BABB4CC-7496-4C17-A21B-5EC2E42DBA88}">
      <dsp:nvSpPr>
        <dsp:cNvPr id="0" name=""/>
        <dsp:cNvSpPr/>
      </dsp:nvSpPr>
      <dsp:spPr>
        <a:xfrm>
          <a:off x="6856585" y="992347"/>
          <a:ext cx="424715" cy="419567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83D7D-4494-45F6-AFF1-F1361F85169A}">
      <dsp:nvSpPr>
        <dsp:cNvPr id="0" name=""/>
        <dsp:cNvSpPr/>
      </dsp:nvSpPr>
      <dsp:spPr>
        <a:xfrm>
          <a:off x="6221478" y="0"/>
          <a:ext cx="1240975" cy="2648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2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6221478" y="0"/>
        <a:ext cx="1240975" cy="264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000A-5E64-3BFB-578A-568F5499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E208B-D199-E0F7-F0D4-216FAD5E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4A5A-20A9-2013-1A37-9E4A1C42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5EA3-F1D3-496C-0BF8-30F0830C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2B06-2D58-6C78-FBF1-9414B24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179-A997-8FE9-9E9C-82AAE5D1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02B0-B0FE-B1AF-20DB-3C5BF3AB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FC90-6D7D-E588-649A-64488459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613C-483F-685B-C323-BACD927A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A6E-E2A9-55CF-C425-7F82640A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37D01-0028-8ACD-21BA-52D590E8B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30576-FA01-29DD-D62A-D398F9C7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0A6F-6682-C812-6573-2C4DDD7C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E7E6-98CC-9940-62B3-056F9B30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4005-6773-D9E9-40C6-21A7AFBF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5D74-B1B2-7B00-F8FA-FDB17361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136525"/>
            <a:ext cx="11817096" cy="8388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5DB1-C451-596F-B931-CE594EF2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094105"/>
            <a:ext cx="11817096" cy="5627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59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90D5-E880-59F6-EEAB-46837F74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C3F4-AE00-1EDA-8993-A99A8950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B06B-EE47-AD56-B8DA-20C3BF5D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A607-7A13-A732-4254-99B1A744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E059-92BA-A8BC-9C07-04B806B9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901D-8978-4C1D-B78A-D305E1F7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CB4C-FBF8-3CC8-5B0B-6A568107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4D9F-0C64-BF15-C348-AB074CF8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BED6-38D1-48CB-71A4-C3E21CB5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088C-0F09-84D1-340D-218C6C40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90C6-A58B-70A7-64AA-1F65902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DE56-08BF-8720-84C5-43FF9EC4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9E6F-A826-E470-3A04-82EF2658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C8195-0ADB-6616-CA41-2AE82C8F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F5803-5258-86F1-5B39-FA64D40E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CD540-54B8-97C3-65A7-3DD27A2AD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1E6E0-0D31-1852-63FE-759FD977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CA708-657B-B0A6-E322-9A2048F6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9FB13-6BB4-12BF-E946-A99C3F1A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4452-C5E8-0E2D-7D03-7D6F420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A1FD2-8F48-2998-0CE9-09C3B6A0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D469F-01F8-3BDE-DF10-E34AA6F9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C3FF-BCFC-E939-C322-8AFB1FB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CA811-152E-EA0D-A4C5-0D4A82DC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BB987-5642-1892-2CD4-670B5887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FCD40-27C8-6D9E-1B18-6A37036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E5F3-0605-84E8-23B2-7E1BC8A7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11AB-8D29-4FA8-32B0-EEFA37D4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BF661-4586-91B4-3C82-2FF08000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62FE-692E-FDF6-317F-3187BC6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09C0-9C0C-2841-7FF0-10BB1C58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A148-9797-FB36-2C83-B5304C3E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E80F-5BC6-D41D-DA4F-B29A23AD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EDB57-5513-15A3-5C68-37A59AE8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95D8-FB65-0D58-AF70-4693E198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A276-7185-DC7D-E166-4D51D4D9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6C52-FE80-B348-4087-CEEFA02A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D086-B7E4-9248-D65B-1FDAAED9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E431-9EC2-4E3A-9442-18122EFE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4661-030C-0488-153C-264CA7C8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6C33-789F-E237-C210-4E57BC6D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318C-AEF4-48A2-85C3-D8515D9A9A6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8827-247A-6D83-6B83-B099B115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8B4D-EED5-D70A-FC12-C8D2073D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02DD-DB79-4587-881D-A3DD5C584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1573447188010113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ferdi.fr/dl/df-TkkSjWPHmP49LBkrVQqBFnSD/ferdi-p253-transforming-developing-country-agriculture-removing-adoption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fsi9-prod.s3.us-west-1.amazonaws.com/s3fs-public/Timmer_wendt_lecture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1.xml"/><Relationship Id="rId2" Type="http://schemas.openxmlformats.org/officeDocument/2006/relationships/chart" Target="../charts/chart8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2" Type="http://schemas.openxmlformats.org/officeDocument/2006/relationships/chart" Target="../charts/chart8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7.xml"/><Relationship Id="rId2" Type="http://schemas.openxmlformats.org/officeDocument/2006/relationships/chart" Target="../charts/chart8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2293-7994-79AE-6446-B26CBECC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584" y="1715487"/>
            <a:ext cx="9808832" cy="2387600"/>
          </a:xfrm>
        </p:spPr>
        <p:txBody>
          <a:bodyPr/>
          <a:lstStyle/>
          <a:p>
            <a:r>
              <a:rPr lang="en-US" b="1" dirty="0"/>
              <a:t>Measuring Progress on </a:t>
            </a:r>
            <a:br>
              <a:rPr lang="en-US" b="1" dirty="0"/>
            </a:br>
            <a:r>
              <a:rPr lang="en-US" b="1" dirty="0"/>
              <a:t>Agricultural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B3021-3B0B-14E0-27EB-B94F01E5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4084"/>
            <a:ext cx="9144000" cy="25778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/>
              <a:t>Xinshen Diao, Karl Pauw, </a:t>
            </a:r>
            <a:r>
              <a:rPr lang="en-US" sz="1800" b="1" dirty="0"/>
              <a:t>James Thurlow</a:t>
            </a:r>
          </a:p>
          <a:p>
            <a:r>
              <a:rPr lang="en-US" sz="1800" dirty="0"/>
              <a:t>IFPRI, Washington D.C.</a:t>
            </a:r>
          </a:p>
          <a:p>
            <a:endParaRPr lang="en-US" sz="1800" dirty="0"/>
          </a:p>
          <a:p>
            <a:r>
              <a:rPr lang="en-US" sz="1800" dirty="0"/>
              <a:t>USAID-BRFS Brownbag | February 26, 2024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FD0E0-3B31-F1FE-6FA1-66B3CA74F955}"/>
              </a:ext>
            </a:extLst>
          </p:cNvPr>
          <p:cNvGrpSpPr/>
          <p:nvPr/>
        </p:nvGrpSpPr>
        <p:grpSpPr>
          <a:xfrm>
            <a:off x="215638" y="234701"/>
            <a:ext cx="634731" cy="1142412"/>
            <a:chOff x="11116962" y="194982"/>
            <a:chExt cx="862126" cy="1519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49E1D5-54A9-5C82-4EDF-1E6BB644A31A}"/>
                </a:ext>
              </a:extLst>
            </p:cNvPr>
            <p:cNvSpPr/>
            <p:nvPr/>
          </p:nvSpPr>
          <p:spPr>
            <a:xfrm>
              <a:off x="11116962" y="194982"/>
              <a:ext cx="862126" cy="15195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07D6197-0C09-DD8F-2CEB-E7E168EB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8401" y="313763"/>
              <a:ext cx="699248" cy="128195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FDD6BE-3F7F-60A3-4219-2CE6C66B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1" y="235178"/>
            <a:ext cx="1319744" cy="5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0CF61-AD9C-D958-E7DD-39FD87F7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416DA2F-EA9F-DB6D-9C4A-562C7DDB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347"/>
            <a:ext cx="6261076" cy="435360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86936"/>
              </p:ext>
            </p:extLst>
          </p:nvPr>
        </p:nvGraphicFramePr>
        <p:xfrm>
          <a:off x="8462500" y="1101485"/>
          <a:ext cx="3641641" cy="544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5106B4-193D-AA97-DFE3-152B0A48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Ranked Countries </a:t>
            </a:r>
            <a:r>
              <a:rPr lang="en-US" baseline="-25000" dirty="0"/>
              <a:t>(2021)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CD80D1A-CD26-7451-1C78-95F2EEBA8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408"/>
              </p:ext>
            </p:extLst>
          </p:nvPr>
        </p:nvGraphicFramePr>
        <p:xfrm>
          <a:off x="6307408" y="2015211"/>
          <a:ext cx="3230161" cy="44053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722">
                  <a:extLst>
                    <a:ext uri="{9D8B030D-6E8A-4147-A177-3AD203B41FA5}">
                      <a16:colId xmlns:a16="http://schemas.microsoft.com/office/drawing/2014/main" val="558605258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01013264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4487297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3037544480"/>
                    </a:ext>
                  </a:extLst>
                </a:gridCol>
              </a:tblGrid>
              <a:tr h="2905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41577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833623915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Eritrea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638126807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063202407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824801925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291601796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Gambia, The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67650845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36930885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972046378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145326720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918245606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 Faso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671314091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04773471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C.A. Republic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84392112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363167254"/>
                  </a:ext>
                </a:extLst>
              </a:tr>
              <a:tr h="27417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Zimbabwe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874231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8297EC-7BA9-B05E-0B0F-79B0FADDAE21}"/>
              </a:ext>
            </a:extLst>
          </p:cNvPr>
          <p:cNvSpPr txBox="1"/>
          <p:nvPr/>
        </p:nvSpPr>
        <p:spPr>
          <a:xfrm>
            <a:off x="6307408" y="1425144"/>
            <a:ext cx="25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Lowest Ranked in 2021</a:t>
            </a:r>
          </a:p>
          <a:p>
            <a:pPr lvl="0"/>
            <a:r>
              <a:rPr lang="en-US" sz="1200" dirty="0"/>
              <a:t>(out of 182 countries)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9CA41-7A00-C532-C945-A51EF77D47A1}"/>
              </a:ext>
            </a:extLst>
          </p:cNvPr>
          <p:cNvSpPr/>
          <p:nvPr/>
        </p:nvSpPr>
        <p:spPr>
          <a:xfrm>
            <a:off x="1793800" y="5764639"/>
            <a:ext cx="3982686" cy="5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61455-BD84-DF2F-FFA2-1FE71CE8AB64}"/>
              </a:ext>
            </a:extLst>
          </p:cNvPr>
          <p:cNvSpPr/>
          <p:nvPr/>
        </p:nvSpPr>
        <p:spPr>
          <a:xfrm>
            <a:off x="5477675" y="1910456"/>
            <a:ext cx="825033" cy="131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CF5B4-4778-AD16-18F0-FF483E94DE79}"/>
              </a:ext>
            </a:extLst>
          </p:cNvPr>
          <p:cNvSpPr txBox="1"/>
          <p:nvPr/>
        </p:nvSpPr>
        <p:spPr>
          <a:xfrm>
            <a:off x="748803" y="1910456"/>
            <a:ext cx="427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15 lowest-ranked countries in 2021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049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E0E1-AAB7-7B59-200F-009D4E3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Transformation, Poverty, and Undernourishment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A38328-973F-46AF-B9F6-AA110CB07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896595"/>
              </p:ext>
            </p:extLst>
          </p:nvPr>
        </p:nvGraphicFramePr>
        <p:xfrm>
          <a:off x="518023" y="2102304"/>
          <a:ext cx="5133975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81BFA9-ADEC-ED33-D3C0-3C4802B4057E}"/>
              </a:ext>
            </a:extLst>
          </p:cNvPr>
          <p:cNvSpPr txBox="1"/>
          <p:nvPr/>
        </p:nvSpPr>
        <p:spPr>
          <a:xfrm>
            <a:off x="679842" y="1457111"/>
            <a:ext cx="437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Poverty is higher in countries with low ATIs</a:t>
            </a:r>
          </a:p>
          <a:p>
            <a:pPr lvl="0"/>
            <a:r>
              <a:rPr lang="en-US" sz="1200" dirty="0"/>
              <a:t>(137 countries | most recent year with poverty estimate)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C34D-810D-CB57-3EBF-5458D1020592}"/>
              </a:ext>
            </a:extLst>
          </p:cNvPr>
          <p:cNvSpPr txBox="1"/>
          <p:nvPr/>
        </p:nvSpPr>
        <p:spPr>
          <a:xfrm>
            <a:off x="6397019" y="1457111"/>
            <a:ext cx="437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Hunger is also higher in countries with low ATIs</a:t>
            </a:r>
          </a:p>
          <a:p>
            <a:pPr lvl="0"/>
            <a:r>
              <a:rPr lang="en-US" sz="1200" dirty="0"/>
              <a:t>(137 countries in 2021)</a:t>
            </a:r>
            <a:endParaRPr lang="en-US" sz="1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9A437A-D236-4A0A-91F1-8095387FE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44697"/>
              </p:ext>
            </p:extLst>
          </p:nvPr>
        </p:nvGraphicFramePr>
        <p:xfrm>
          <a:off x="6311404" y="2102304"/>
          <a:ext cx="5133975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300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094948"/>
              </p:ext>
            </p:extLst>
          </p:nvPr>
        </p:nvGraphicFramePr>
        <p:xfrm>
          <a:off x="2292544" y="406728"/>
          <a:ext cx="5129710" cy="645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B3B85-716E-BE7B-0254-E2753C46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FTF Countries</a:t>
            </a:r>
            <a:r>
              <a:rPr lang="en-US" baseline="-25000" dirty="0"/>
              <a:t> (2021)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4F683-7D18-BFB8-6158-1581E566E721}"/>
              </a:ext>
            </a:extLst>
          </p:cNvPr>
          <p:cNvSpPr txBox="1"/>
          <p:nvPr/>
        </p:nvSpPr>
        <p:spPr>
          <a:xfrm>
            <a:off x="677464" y="966914"/>
            <a:ext cx="25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ATI scores in 2021</a:t>
            </a:r>
          </a:p>
          <a:p>
            <a:pPr lvl="0"/>
            <a:r>
              <a:rPr lang="en-US" sz="1200" dirty="0"/>
              <a:t>(rank out of 182)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99928A9A-9996-F1F0-29DA-188F89B3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59582"/>
              </p:ext>
            </p:extLst>
          </p:nvPr>
        </p:nvGraphicFramePr>
        <p:xfrm>
          <a:off x="677464" y="1556979"/>
          <a:ext cx="3230161" cy="51170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722">
                  <a:extLst>
                    <a:ext uri="{9D8B030D-6E8A-4147-A177-3AD203B41FA5}">
                      <a16:colId xmlns:a16="http://schemas.microsoft.com/office/drawing/2014/main" val="558605258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01013264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44872971"/>
                    </a:ext>
                  </a:extLst>
                </a:gridCol>
                <a:gridCol w="632459">
                  <a:extLst>
                    <a:ext uri="{9D8B030D-6E8A-4147-A177-3AD203B41FA5}">
                      <a16:colId xmlns:a16="http://schemas.microsoft.com/office/drawing/2014/main" val="3037544480"/>
                    </a:ext>
                  </a:extLst>
                </a:gridCol>
              </a:tblGrid>
              <a:tr h="27558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ATI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973841577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833623915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Guatemala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638126807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063202407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Honduras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824801925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291601796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67650845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Nepal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36930885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972046378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145326720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918245606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671314091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Kenya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404773471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84392112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363167254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87423176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247072138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655942078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649309174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2961959065"/>
                  </a:ext>
                </a:extLst>
              </a:tr>
              <a:tr h="242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34554865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F6B17E-ED36-78B1-5552-31D1F6E1DF21}"/>
              </a:ext>
            </a:extLst>
          </p:cNvPr>
          <p:cNvSpPr txBox="1"/>
          <p:nvPr/>
        </p:nvSpPr>
        <p:spPr>
          <a:xfrm>
            <a:off x="7220202" y="1397021"/>
            <a:ext cx="25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ATI scores in 2021</a:t>
            </a:r>
          </a:p>
          <a:p>
            <a:pPr lvl="0"/>
            <a:r>
              <a:rPr lang="en-US" sz="1200" dirty="0"/>
              <a:t>(out of 182 countries)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142334"/>
              </p:ext>
            </p:extLst>
          </p:nvPr>
        </p:nvGraphicFramePr>
        <p:xfrm>
          <a:off x="6752224" y="2034289"/>
          <a:ext cx="4817579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43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2F8D-C13D-0FE3-51D7-95E8B4B8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 Change </a:t>
            </a:r>
            <a:r>
              <a:rPr lang="en-US" baseline="-25000" dirty="0"/>
              <a:t>(2000-2021)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639093-D626-939B-52AE-8653327E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094105"/>
            <a:ext cx="11817096" cy="1609122"/>
          </a:xfrm>
        </p:spPr>
        <p:txBody>
          <a:bodyPr/>
          <a:lstStyle/>
          <a:p>
            <a:r>
              <a:rPr lang="en-US" dirty="0"/>
              <a:t>On average, ATI rose across all country income groups during 2000-2021</a:t>
            </a:r>
          </a:p>
          <a:p>
            <a:pPr lvl="1"/>
            <a:r>
              <a:rPr lang="en-US" dirty="0"/>
              <a:t>Largest gains for the middle-income country groups</a:t>
            </a:r>
          </a:p>
          <a:p>
            <a:pPr lvl="1"/>
            <a:r>
              <a:rPr lang="en-US" dirty="0"/>
              <a:t>Low-income countries are lagging, mainly due to limited crop diversification</a:t>
            </a:r>
          </a:p>
          <a:p>
            <a:pPr lvl="1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F13F39-C4CE-A03E-6819-B538BDBBE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950840"/>
              </p:ext>
            </p:extLst>
          </p:nvPr>
        </p:nvGraphicFramePr>
        <p:xfrm>
          <a:off x="749809" y="3184858"/>
          <a:ext cx="4743370" cy="301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2FF2E7-978E-19DC-5426-B2B69E59F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26699"/>
              </p:ext>
            </p:extLst>
          </p:nvPr>
        </p:nvGraphicFramePr>
        <p:xfrm>
          <a:off x="6225969" y="3083582"/>
          <a:ext cx="5468471" cy="292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B99508-72DF-B7BD-84BC-095D91C30267}"/>
              </a:ext>
            </a:extLst>
          </p:cNvPr>
          <p:cNvSpPr txBox="1"/>
          <p:nvPr/>
        </p:nvSpPr>
        <p:spPr>
          <a:xfrm>
            <a:off x="1166771" y="2560362"/>
            <a:ext cx="35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(182 countries across 2000-2021)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F95A-B98B-B6B1-16E7-D664BD82F51A}"/>
              </a:ext>
            </a:extLst>
          </p:cNvPr>
          <p:cNvSpPr txBox="1"/>
          <p:nvPr/>
        </p:nvSpPr>
        <p:spPr>
          <a:xfrm>
            <a:off x="6378676" y="2560362"/>
            <a:ext cx="35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Contribution to point change in ATI</a:t>
            </a:r>
          </a:p>
          <a:p>
            <a:pPr lvl="0"/>
            <a:r>
              <a:rPr lang="en-US" sz="1200" dirty="0"/>
              <a:t>(182 countries across 2000-2021)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21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79657"/>
              </p:ext>
            </p:extLst>
          </p:nvPr>
        </p:nvGraphicFramePr>
        <p:xfrm>
          <a:off x="768876" y="3965596"/>
          <a:ext cx="5279920" cy="286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056499"/>
              </p:ext>
            </p:extLst>
          </p:nvPr>
        </p:nvGraphicFramePr>
        <p:xfrm>
          <a:off x="781995" y="1230146"/>
          <a:ext cx="5279920" cy="286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A7432B-0A70-78F3-4B52-0389D331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 Change </a:t>
            </a:r>
            <a:r>
              <a:rPr lang="en-US" baseline="-25000" dirty="0"/>
              <a:t>(2000-2021)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264F6-AD2C-1EEF-4BD9-9AD6BCDF2160}"/>
              </a:ext>
            </a:extLst>
          </p:cNvPr>
          <p:cNvCxnSpPr/>
          <p:nvPr/>
        </p:nvCxnSpPr>
        <p:spPr>
          <a:xfrm>
            <a:off x="547474" y="2085141"/>
            <a:ext cx="0" cy="2441774"/>
          </a:xfrm>
          <a:prstGeom prst="straightConnector1">
            <a:avLst/>
          </a:prstGeom>
          <a:ln w="158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FC93F3-2244-5469-BF7D-3AB6AF8476D5}"/>
              </a:ext>
            </a:extLst>
          </p:cNvPr>
          <p:cNvSpPr txBox="1"/>
          <p:nvPr/>
        </p:nvSpPr>
        <p:spPr>
          <a:xfrm>
            <a:off x="173736" y="1746587"/>
            <a:ext cx="74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2000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DACE8-764C-FD29-1869-69CBBA96C6B3}"/>
              </a:ext>
            </a:extLst>
          </p:cNvPr>
          <p:cNvSpPr txBox="1"/>
          <p:nvPr/>
        </p:nvSpPr>
        <p:spPr>
          <a:xfrm>
            <a:off x="173736" y="4526915"/>
            <a:ext cx="74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2021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7D6DB-1994-D2A3-CF92-E9E9508B5F98}"/>
              </a:ext>
            </a:extLst>
          </p:cNvPr>
          <p:cNvSpPr txBox="1"/>
          <p:nvPr/>
        </p:nvSpPr>
        <p:spPr>
          <a:xfrm>
            <a:off x="249936" y="1176307"/>
            <a:ext cx="25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All countries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EF057-314C-7698-F32F-36C62B6E355A}"/>
              </a:ext>
            </a:extLst>
          </p:cNvPr>
          <p:cNvSpPr txBox="1"/>
          <p:nvPr/>
        </p:nvSpPr>
        <p:spPr>
          <a:xfrm>
            <a:off x="6277851" y="1176307"/>
            <a:ext cx="25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FTF countries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C11FE-D555-DC2D-24E8-86A3050376DC}"/>
              </a:ext>
            </a:extLst>
          </p:cNvPr>
          <p:cNvSpPr txBox="1"/>
          <p:nvPr/>
        </p:nvSpPr>
        <p:spPr>
          <a:xfrm>
            <a:off x="2143164" y="4066738"/>
            <a:ext cx="66040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+0.11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0B763-FB0C-022C-B63B-0C6B22D0FB7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584364" y="4220627"/>
            <a:ext cx="558800" cy="0"/>
          </a:xfrm>
          <a:prstGeom prst="straightConnector1">
            <a:avLst/>
          </a:prstGeom>
          <a:ln w="12700">
            <a:prstDash val="dash"/>
            <a:headEnd type="none" w="lg" len="lg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FC629-13C4-40A1-1005-9DA10D0EA50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803564" y="4220626"/>
            <a:ext cx="501799" cy="1"/>
          </a:xfrm>
          <a:prstGeom prst="straightConnector1">
            <a:avLst/>
          </a:prstGeom>
          <a:ln w="12700">
            <a:prstDash val="dash"/>
            <a:headEnd type="oval" w="med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59051"/>
              </p:ext>
            </p:extLst>
          </p:nvPr>
        </p:nvGraphicFramePr>
        <p:xfrm>
          <a:off x="6096000" y="1525750"/>
          <a:ext cx="5969044" cy="4819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0288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F19A-872A-0645-93FB-C632B10F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2519-32F5-1FBC-EB08-76C4819E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5" y="1094105"/>
            <a:ext cx="9531968" cy="5429985"/>
          </a:xfrm>
        </p:spPr>
        <p:txBody>
          <a:bodyPr/>
          <a:lstStyle/>
          <a:p>
            <a:r>
              <a:rPr lang="en-US" b="1" dirty="0"/>
              <a:t>ATI combines key dimensions of agric. transformation</a:t>
            </a:r>
          </a:p>
          <a:p>
            <a:pPr lvl="1"/>
            <a:r>
              <a:rPr lang="en-US" dirty="0"/>
              <a:t>Does not prescribe a single linear pathway</a:t>
            </a:r>
          </a:p>
          <a:p>
            <a:pPr lvl="1"/>
            <a:r>
              <a:rPr lang="en-US" dirty="0"/>
              <a:t>Easy to update (and explain)</a:t>
            </a:r>
          </a:p>
          <a:p>
            <a:endParaRPr lang="en-US" sz="500" b="1" dirty="0"/>
          </a:p>
          <a:p>
            <a:r>
              <a:rPr lang="en-US" b="1" dirty="0"/>
              <a:t>Generally, a plausible ranking of countries</a:t>
            </a:r>
          </a:p>
          <a:p>
            <a:pPr lvl="1"/>
            <a:r>
              <a:rPr lang="en-US" dirty="0"/>
              <a:t>Small differences between countries should not be overinterpreted</a:t>
            </a:r>
          </a:p>
          <a:p>
            <a:endParaRPr lang="en-US" sz="500" b="1" dirty="0"/>
          </a:p>
          <a:p>
            <a:r>
              <a:rPr lang="en-US" b="1" dirty="0"/>
              <a:t>FTF countries </a:t>
            </a:r>
            <a:r>
              <a:rPr lang="en-US" dirty="0"/>
              <a:t>have made progress over the last decade</a:t>
            </a:r>
          </a:p>
          <a:p>
            <a:pPr lvl="1"/>
            <a:r>
              <a:rPr lang="en-US" dirty="0"/>
              <a:t>ATI scores are rising in most countries</a:t>
            </a:r>
          </a:p>
          <a:p>
            <a:pPr lvl="1"/>
            <a:r>
              <a:rPr lang="en-US" dirty="0"/>
              <a:t>Five countries have stalled or are backsliding (e.g., DRC, Liberia, Mali, Nigeria and Uganda)</a:t>
            </a:r>
          </a:p>
          <a:p>
            <a:pPr lvl="1"/>
            <a:r>
              <a:rPr lang="en-US" dirty="0"/>
              <a:t>Most remain amongst the least transformed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8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77EE-F535-D28B-EB97-2BFAFF4F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Ranking </a:t>
            </a:r>
            <a:r>
              <a:rPr lang="en-US" baseline="-25000" dirty="0"/>
              <a:t>(2021)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1B49AE-B7FB-409C-1078-54C979648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49934"/>
              </p:ext>
            </p:extLst>
          </p:nvPr>
        </p:nvGraphicFramePr>
        <p:xfrm>
          <a:off x="417960" y="1031175"/>
          <a:ext cx="11356080" cy="557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564">
                  <a:extLst>
                    <a:ext uri="{9D8B030D-6E8A-4147-A177-3AD203B41FA5}">
                      <a16:colId xmlns:a16="http://schemas.microsoft.com/office/drawing/2014/main" val="3019541989"/>
                    </a:ext>
                  </a:extLst>
                </a:gridCol>
                <a:gridCol w="1759432">
                  <a:extLst>
                    <a:ext uri="{9D8B030D-6E8A-4147-A177-3AD203B41FA5}">
                      <a16:colId xmlns:a16="http://schemas.microsoft.com/office/drawing/2014/main" val="3131572181"/>
                    </a:ext>
                  </a:extLst>
                </a:gridCol>
                <a:gridCol w="608024">
                  <a:extLst>
                    <a:ext uri="{9D8B030D-6E8A-4147-A177-3AD203B41FA5}">
                      <a16:colId xmlns:a16="http://schemas.microsoft.com/office/drawing/2014/main" val="1944038785"/>
                    </a:ext>
                  </a:extLst>
                </a:gridCol>
                <a:gridCol w="514481">
                  <a:extLst>
                    <a:ext uri="{9D8B030D-6E8A-4147-A177-3AD203B41FA5}">
                      <a16:colId xmlns:a16="http://schemas.microsoft.com/office/drawing/2014/main" val="3837474804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1029024048"/>
                    </a:ext>
                  </a:extLst>
                </a:gridCol>
                <a:gridCol w="621863">
                  <a:extLst>
                    <a:ext uri="{9D8B030D-6E8A-4147-A177-3AD203B41FA5}">
                      <a16:colId xmlns:a16="http://schemas.microsoft.com/office/drawing/2014/main" val="4026117317"/>
                    </a:ext>
                  </a:extLst>
                </a:gridCol>
                <a:gridCol w="576316">
                  <a:extLst>
                    <a:ext uri="{9D8B030D-6E8A-4147-A177-3AD203B41FA5}">
                      <a16:colId xmlns:a16="http://schemas.microsoft.com/office/drawing/2014/main" val="3432932067"/>
                    </a:ext>
                  </a:extLst>
                </a:gridCol>
                <a:gridCol w="1614389">
                  <a:extLst>
                    <a:ext uri="{9D8B030D-6E8A-4147-A177-3AD203B41FA5}">
                      <a16:colId xmlns:a16="http://schemas.microsoft.com/office/drawing/2014/main" val="527468266"/>
                    </a:ext>
                  </a:extLst>
                </a:gridCol>
                <a:gridCol w="648315">
                  <a:extLst>
                    <a:ext uri="{9D8B030D-6E8A-4147-A177-3AD203B41FA5}">
                      <a16:colId xmlns:a16="http://schemas.microsoft.com/office/drawing/2014/main" val="1496219978"/>
                    </a:ext>
                  </a:extLst>
                </a:gridCol>
                <a:gridCol w="512027">
                  <a:extLst>
                    <a:ext uri="{9D8B030D-6E8A-4147-A177-3AD203B41FA5}">
                      <a16:colId xmlns:a16="http://schemas.microsoft.com/office/drawing/2014/main" val="86021361"/>
                    </a:ext>
                  </a:extLst>
                </a:gridCol>
                <a:gridCol w="1746820">
                  <a:extLst>
                    <a:ext uri="{9D8B030D-6E8A-4147-A177-3AD203B41FA5}">
                      <a16:colId xmlns:a16="http://schemas.microsoft.com/office/drawing/2014/main" val="47911079"/>
                    </a:ext>
                  </a:extLst>
                </a:gridCol>
                <a:gridCol w="580173">
                  <a:extLst>
                    <a:ext uri="{9D8B030D-6E8A-4147-A177-3AD203B41FA5}">
                      <a16:colId xmlns:a16="http://schemas.microsoft.com/office/drawing/2014/main" val="1648017230"/>
                    </a:ext>
                  </a:extLst>
                </a:gridCol>
              </a:tblGrid>
              <a:tr h="1839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5951145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Slovak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Caledonia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84600572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37351410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Egypt, Arab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 d'Ivoire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22672663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Croatia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Costa Rica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Bahrain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Salvador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51170627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Czech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Lebanon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93088469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Ecuador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Gabon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62824507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Dominican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Uruguay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Suriname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54466530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Bank and Gaza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Venezuela, RB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6297410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Greece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402826545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84787341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78075624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V. and the Grenadines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Guatemala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0.730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411482871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Bulgaria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38704800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Latvia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Trinidad and Tobago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4958133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Luxembourg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Lithuania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Lucia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Eswatini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93777519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Bahamas, The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Maldives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08486286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13977126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Belarus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Honduras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96353890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Qatar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Macedonia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Fiji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171292245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Saudi Arabia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Jordan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Panama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Sao Tome and Principe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84780296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Bosnia and Herzegovina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Polynesia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Tonga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85505138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Slovenia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Algeria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883667452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Montenegro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Brunei Darussalam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377171642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Serbia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Papua New Guinea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Azerbaijan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30075771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Arab Emirates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Paraguay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94920617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Colombia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51133845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Uzbekistan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Tajikistan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99885329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Kuwait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Mauritius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Armenia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252814716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Barbados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Cameroon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 PDR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</a:t>
                      </a:r>
                    </a:p>
                  </a:txBody>
                  <a:tcPr marL="45720" marR="45720" marT="9525" marB="0" anchor="ctr"/>
                </a:tc>
                <a:extLst>
                  <a:ext uri="{0D108BD9-81ED-4DB2-BD59-A6C34878D82A}">
                    <a16:rowId xmlns:a16="http://schemas.microsoft.com/office/drawing/2014/main" val="416888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24B77-CB60-20AC-A8CF-BCEB73823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58BB-F807-078D-5F45-C8CE000B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Ranking </a:t>
            </a:r>
            <a:r>
              <a:rPr lang="en-US" baseline="-25000" dirty="0"/>
              <a:t>(2021)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8F4414-2664-0907-C85B-F333BF63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1259"/>
              </p:ext>
            </p:extLst>
          </p:nvPr>
        </p:nvGraphicFramePr>
        <p:xfrm>
          <a:off x="417960" y="1031175"/>
          <a:ext cx="8517060" cy="557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564">
                  <a:extLst>
                    <a:ext uri="{9D8B030D-6E8A-4147-A177-3AD203B41FA5}">
                      <a16:colId xmlns:a16="http://schemas.microsoft.com/office/drawing/2014/main" val="3019541989"/>
                    </a:ext>
                  </a:extLst>
                </a:gridCol>
                <a:gridCol w="1759432">
                  <a:extLst>
                    <a:ext uri="{9D8B030D-6E8A-4147-A177-3AD203B41FA5}">
                      <a16:colId xmlns:a16="http://schemas.microsoft.com/office/drawing/2014/main" val="3131572181"/>
                    </a:ext>
                  </a:extLst>
                </a:gridCol>
                <a:gridCol w="608024">
                  <a:extLst>
                    <a:ext uri="{9D8B030D-6E8A-4147-A177-3AD203B41FA5}">
                      <a16:colId xmlns:a16="http://schemas.microsoft.com/office/drawing/2014/main" val="1944038785"/>
                    </a:ext>
                  </a:extLst>
                </a:gridCol>
                <a:gridCol w="514481">
                  <a:extLst>
                    <a:ext uri="{9D8B030D-6E8A-4147-A177-3AD203B41FA5}">
                      <a16:colId xmlns:a16="http://schemas.microsoft.com/office/drawing/2014/main" val="3837474804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1029024048"/>
                    </a:ext>
                  </a:extLst>
                </a:gridCol>
                <a:gridCol w="621863">
                  <a:extLst>
                    <a:ext uri="{9D8B030D-6E8A-4147-A177-3AD203B41FA5}">
                      <a16:colId xmlns:a16="http://schemas.microsoft.com/office/drawing/2014/main" val="4026117317"/>
                    </a:ext>
                  </a:extLst>
                </a:gridCol>
                <a:gridCol w="576316">
                  <a:extLst>
                    <a:ext uri="{9D8B030D-6E8A-4147-A177-3AD203B41FA5}">
                      <a16:colId xmlns:a16="http://schemas.microsoft.com/office/drawing/2014/main" val="3432932067"/>
                    </a:ext>
                  </a:extLst>
                </a:gridCol>
                <a:gridCol w="1614389">
                  <a:extLst>
                    <a:ext uri="{9D8B030D-6E8A-4147-A177-3AD203B41FA5}">
                      <a16:colId xmlns:a16="http://schemas.microsoft.com/office/drawing/2014/main" val="527468266"/>
                    </a:ext>
                  </a:extLst>
                </a:gridCol>
                <a:gridCol w="648315">
                  <a:extLst>
                    <a:ext uri="{9D8B030D-6E8A-4147-A177-3AD203B41FA5}">
                      <a16:colId xmlns:a16="http://schemas.microsoft.com/office/drawing/2014/main" val="1496219978"/>
                    </a:ext>
                  </a:extLst>
                </a:gridCol>
              </a:tblGrid>
              <a:tr h="1839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ATI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5951145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Pakistan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600572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Kyrgyz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Iran, Islamic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Somalia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351410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Iraq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Turkmenistan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Gambia, The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672663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170627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Solomon Islands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Zambia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088469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Guyana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Mozambique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24507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Kenya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Eritrea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466530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Yemen,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97410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Bolivia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Uganda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6545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Mongolia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7341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Djibouti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75624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Equatorial Guinea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2871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Moldova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4800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Cambodia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Syrian Arab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81336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Malawi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Cabo Verde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77519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Nepal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Congo, Dem. Rep.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6286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771261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Namibia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Sudan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53890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92245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Comoros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Lesotho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80296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Nigeria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5138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Vanuatu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Timor-Leste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667452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Zimbabwe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716427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5771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Kazakhstan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African Republic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206170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Tunisia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338453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Morocco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Burkina Faso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853299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Guinea-Bissau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147168"/>
                  </a:ext>
                </a:extLst>
              </a:tr>
              <a:tr h="183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Libya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</a:t>
                      </a: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8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7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432B-0A70-78F3-4B52-0389D331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</a:t>
            </a:r>
            <a:r>
              <a:rPr lang="en-US" b="0" dirty="0"/>
              <a:t>| Sources of ATI Change in FTF Countries </a:t>
            </a:r>
            <a:r>
              <a:rPr lang="en-US" b="0" baseline="-25000" dirty="0"/>
              <a:t>(2000-2021)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EF057-314C-7698-F32F-36C62B6E355A}"/>
              </a:ext>
            </a:extLst>
          </p:cNvPr>
          <p:cNvSpPr txBox="1"/>
          <p:nvPr/>
        </p:nvSpPr>
        <p:spPr>
          <a:xfrm>
            <a:off x="593002" y="1397287"/>
            <a:ext cx="50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ATI Score in 2021 and change during 2000-2021</a:t>
            </a:r>
            <a:endParaRPr lang="en-US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538875"/>
              </p:ext>
            </p:extLst>
          </p:nvPr>
        </p:nvGraphicFramePr>
        <p:xfrm>
          <a:off x="343053" y="1766619"/>
          <a:ext cx="5969044" cy="4819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681018"/>
              </p:ext>
            </p:extLst>
          </p:nvPr>
        </p:nvGraphicFramePr>
        <p:xfrm>
          <a:off x="6762322" y="1021607"/>
          <a:ext cx="4595191" cy="5836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65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0EC1-8351-CB0B-C074-B258DA3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Bangladesh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47EF-3699-3336-D169-8E29278446CF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6548F-DDFB-34F2-1CD1-AEF4FBB76EBB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7A7C1-B488-E36E-A86B-CBC474839E92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7045B96-85DD-4F30-B904-62CC43415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04072"/>
              </p:ext>
            </p:extLst>
          </p:nvPr>
        </p:nvGraphicFramePr>
        <p:xfrm>
          <a:off x="431717" y="4185349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D0455DE-8AA9-4BD9-911E-9EAB317B9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710439"/>
              </p:ext>
            </p:extLst>
          </p:nvPr>
        </p:nvGraphicFramePr>
        <p:xfrm>
          <a:off x="7885820" y="1081976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7ECD1C-DAFF-47CC-AF59-97DB9651C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363936"/>
              </p:ext>
            </p:extLst>
          </p:nvPr>
        </p:nvGraphicFramePr>
        <p:xfrm>
          <a:off x="715255" y="1554947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82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F12A-537C-121A-2FB9-CAC759D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Agricultural Transformation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03FA61C-E456-6947-7727-629052EA5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468417"/>
              </p:ext>
            </p:extLst>
          </p:nvPr>
        </p:nvGraphicFramePr>
        <p:xfrm>
          <a:off x="796915" y="1432058"/>
          <a:ext cx="11089605" cy="3693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0764BA1-8722-CE3B-33F5-115A48B0990B}"/>
              </a:ext>
            </a:extLst>
          </p:cNvPr>
          <p:cNvSpPr txBox="1"/>
          <p:nvPr/>
        </p:nvSpPr>
        <p:spPr>
          <a:xfrm rot="21246273">
            <a:off x="8306763" y="2197396"/>
            <a:ext cx="2968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Agricultural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D4BC6-E961-C93B-22E5-B658B94A6517}"/>
              </a:ext>
            </a:extLst>
          </p:cNvPr>
          <p:cNvSpPr txBox="1"/>
          <p:nvPr/>
        </p:nvSpPr>
        <p:spPr>
          <a:xfrm>
            <a:off x="643562" y="2844768"/>
            <a:ext cx="198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Staples Productivity</a:t>
            </a:r>
          </a:p>
          <a:p>
            <a:pPr lvl="0" algn="ctr"/>
            <a:endParaRPr lang="en-US" sz="400" b="1" dirty="0"/>
          </a:p>
          <a:p>
            <a:pPr lvl="0" algn="ctr"/>
            <a:r>
              <a:rPr lang="en-US" sz="1100" b="0" dirty="0"/>
              <a:t>Productivity of staple food crops rises, allowing farmers to produce marketable surplus</a:t>
            </a:r>
            <a:endParaRPr lang="en-US" sz="900" b="0" dirty="0"/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8599F-7941-3414-B265-09C56F65E882}"/>
              </a:ext>
            </a:extLst>
          </p:cNvPr>
          <p:cNvSpPr txBox="1"/>
          <p:nvPr/>
        </p:nvSpPr>
        <p:spPr>
          <a:xfrm>
            <a:off x="2666826" y="1916562"/>
            <a:ext cx="198693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Crop Diversification</a:t>
            </a:r>
            <a:endParaRPr lang="en-US" sz="1800" b="1" dirty="0"/>
          </a:p>
          <a:p>
            <a:pPr lvl="0" algn="ctr"/>
            <a:endParaRPr lang="en-US" sz="400" b="0" dirty="0"/>
          </a:p>
          <a:p>
            <a:pPr lvl="0" algn="ctr"/>
            <a:r>
              <a:rPr lang="en-US" sz="1100" b="0" dirty="0"/>
              <a:t>Farm incomes increasingly come from higher value and/or more competitive crops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794BB-4980-6CAB-FA2C-A6C8D076B054}"/>
              </a:ext>
            </a:extLst>
          </p:cNvPr>
          <p:cNvSpPr txBox="1"/>
          <p:nvPr/>
        </p:nvSpPr>
        <p:spPr>
          <a:xfrm>
            <a:off x="4934764" y="1338067"/>
            <a:ext cx="22716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Agric. Labor Productivity</a:t>
            </a:r>
          </a:p>
          <a:p>
            <a:pPr lvl="0" algn="ctr"/>
            <a:endParaRPr lang="en-US" sz="400" b="1" dirty="0"/>
          </a:p>
          <a:p>
            <a:pPr lvl="0" algn="ctr"/>
            <a:r>
              <a:rPr lang="en-US" sz="1100" b="0" dirty="0"/>
              <a:t>Rising agricultural labor productivity supports transition to nonagricultural economy</a:t>
            </a:r>
            <a:endParaRPr lang="en-US" sz="1000" b="0" dirty="0"/>
          </a:p>
          <a:p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0A158-446B-7161-026D-B9CA80D57F37}"/>
              </a:ext>
            </a:extLst>
          </p:cNvPr>
          <p:cNvSpPr txBox="1"/>
          <p:nvPr/>
        </p:nvSpPr>
        <p:spPr>
          <a:xfrm>
            <a:off x="7380635" y="897789"/>
            <a:ext cx="24388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Food System Expansion</a:t>
            </a:r>
          </a:p>
          <a:p>
            <a:pPr lvl="0" algn="ctr"/>
            <a:endParaRPr lang="en-US" sz="500" b="1" dirty="0"/>
          </a:p>
          <a:p>
            <a:pPr lvl="0" algn="ctr"/>
            <a:r>
              <a:rPr lang="en-US" sz="1100" dirty="0"/>
              <a:t>More value added in the agrifood system is generated off the farm in processing, trade, and food services</a:t>
            </a:r>
            <a:endParaRPr lang="en-US" sz="1000" b="0" dirty="0"/>
          </a:p>
          <a:p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0A3F6-39DF-BD84-87A6-AF03A52F4400}"/>
              </a:ext>
            </a:extLst>
          </p:cNvPr>
          <p:cNvSpPr txBox="1"/>
          <p:nvPr/>
        </p:nvSpPr>
        <p:spPr>
          <a:xfrm>
            <a:off x="2746542" y="3697768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8D8C3-A336-7466-0801-FE1D2CBD5734}"/>
              </a:ext>
            </a:extLst>
          </p:cNvPr>
          <p:cNvSpPr txBox="1"/>
          <p:nvPr/>
        </p:nvSpPr>
        <p:spPr>
          <a:xfrm>
            <a:off x="4255677" y="3144640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EF85E-448C-3D49-2792-79D442895D3A}"/>
              </a:ext>
            </a:extLst>
          </p:cNvPr>
          <p:cNvSpPr txBox="1"/>
          <p:nvPr/>
        </p:nvSpPr>
        <p:spPr>
          <a:xfrm>
            <a:off x="5830267" y="2747214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AFBD2-E104-7725-5EBB-E68B7F05A50D}"/>
              </a:ext>
            </a:extLst>
          </p:cNvPr>
          <p:cNvSpPr txBox="1"/>
          <p:nvPr/>
        </p:nvSpPr>
        <p:spPr>
          <a:xfrm>
            <a:off x="7544747" y="2441972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F0BD3A-DA96-672D-196B-13AC135E55E3}"/>
              </a:ext>
            </a:extLst>
          </p:cNvPr>
          <p:cNvGrpSpPr/>
          <p:nvPr/>
        </p:nvGrpSpPr>
        <p:grpSpPr>
          <a:xfrm>
            <a:off x="6697053" y="4402714"/>
            <a:ext cx="5135058" cy="2205478"/>
            <a:chOff x="5533463" y="4094469"/>
            <a:chExt cx="5135058" cy="22054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65B5A0-6231-40B6-B1AF-82CAD84EE14C}"/>
                </a:ext>
              </a:extLst>
            </p:cNvPr>
            <p:cNvSpPr/>
            <p:nvPr/>
          </p:nvSpPr>
          <p:spPr>
            <a:xfrm>
              <a:off x="5533466" y="4094469"/>
              <a:ext cx="5135055" cy="2205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BD0F02-6F80-8229-5B73-0EDDEDB17A78}"/>
                </a:ext>
              </a:extLst>
            </p:cNvPr>
            <p:cNvSpPr/>
            <p:nvPr/>
          </p:nvSpPr>
          <p:spPr>
            <a:xfrm>
              <a:off x="5533465" y="4094470"/>
              <a:ext cx="5135053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03088B-6875-36EA-ECB6-81AA54E81E90}"/>
                </a:ext>
              </a:extLst>
            </p:cNvPr>
            <p:cNvSpPr txBox="1"/>
            <p:nvPr/>
          </p:nvSpPr>
          <p:spPr>
            <a:xfrm>
              <a:off x="5533463" y="4094469"/>
              <a:ext cx="2321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Objectives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24FE5C-F683-3592-AF10-2714873D7656}"/>
                </a:ext>
              </a:extLst>
            </p:cNvPr>
            <p:cNvSpPr txBox="1"/>
            <p:nvPr/>
          </p:nvSpPr>
          <p:spPr>
            <a:xfrm>
              <a:off x="5634611" y="4547583"/>
              <a:ext cx="2379834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New indicator: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500" dirty="0"/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/>
                <a:t>Track countries’ progress in agricultural transformation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endParaRPr lang="en-US" sz="500" dirty="0"/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/>
                <a:t>Annual estimates for all countries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endParaRPr lang="en-US" sz="500" dirty="0"/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/>
                <a:t>Easy to explain and update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EC37F0-5505-B2F1-1765-7B80906C892C}"/>
                </a:ext>
              </a:extLst>
            </p:cNvPr>
            <p:cNvCxnSpPr/>
            <p:nvPr/>
          </p:nvCxnSpPr>
          <p:spPr>
            <a:xfrm>
              <a:off x="8211311" y="4579134"/>
              <a:ext cx="0" cy="15842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336D42-D112-5A04-69AD-89B88C4A3CE6}"/>
                </a:ext>
              </a:extLst>
            </p:cNvPr>
            <p:cNvSpPr txBox="1"/>
            <p:nvPr/>
          </p:nvSpPr>
          <p:spPr>
            <a:xfrm>
              <a:off x="8339419" y="4547583"/>
              <a:ext cx="22008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questions: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500" dirty="0"/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/>
                <a:t>Where does a country stand today?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endParaRPr lang="en-US" sz="500" dirty="0"/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/>
                <a:t>Is a country’s moving in the right direction?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A62D12-EA6F-A54D-25A8-1F0D67D0E698}"/>
              </a:ext>
            </a:extLst>
          </p:cNvPr>
          <p:cNvSpPr txBox="1"/>
          <p:nvPr/>
        </p:nvSpPr>
        <p:spPr>
          <a:xfrm>
            <a:off x="173736" y="914239"/>
            <a:ext cx="3832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Stylized stages</a:t>
            </a:r>
          </a:p>
          <a:p>
            <a:endParaRPr lang="en-US" sz="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de Janvry and Sadoulet (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Timmer (</a:t>
            </a:r>
            <a:r>
              <a:rPr lang="en-US" sz="1100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1988</a:t>
            </a:r>
            <a:r>
              <a:rPr lang="en-US" sz="1100" dirty="0">
                <a:solidFill>
                  <a:srgbClr val="C00000"/>
                </a:solidFill>
              </a:rPr>
              <a:t> and </a:t>
            </a:r>
            <a:r>
              <a:rPr lang="en-US" sz="1100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2007</a:t>
            </a:r>
            <a:r>
              <a:rPr lang="en-US" sz="1100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740C3-218B-2A62-9943-838D8B34D154}"/>
              </a:ext>
            </a:extLst>
          </p:cNvPr>
          <p:cNvSpPr txBox="1"/>
          <p:nvPr/>
        </p:nvSpPr>
        <p:spPr>
          <a:xfrm>
            <a:off x="2627546" y="4212214"/>
            <a:ext cx="950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chemeClr val="accent5">
                    <a:lumMod val="50000"/>
                  </a:schemeClr>
                </a:solidFill>
              </a:rPr>
              <a:t>dJS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: Green revolution</a:t>
            </a:r>
          </a:p>
          <a:p>
            <a:pPr algn="ctr"/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(step 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B1D52-6A2C-571D-92C3-299783278771}"/>
              </a:ext>
            </a:extLst>
          </p:cNvPr>
          <p:cNvSpPr txBox="1"/>
          <p:nvPr/>
        </p:nvSpPr>
        <p:spPr>
          <a:xfrm>
            <a:off x="4335504" y="3592816"/>
            <a:ext cx="1198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chemeClr val="accent5">
                    <a:lumMod val="50000"/>
                  </a:schemeClr>
                </a:solidFill>
              </a:rPr>
              <a:t>dJS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: Agric. transformation</a:t>
            </a:r>
          </a:p>
          <a:p>
            <a:pPr algn="ctr"/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(step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79023-B29B-5D8C-27B6-362F123F6F6A}"/>
              </a:ext>
            </a:extLst>
          </p:cNvPr>
          <p:cNvSpPr txBox="1"/>
          <p:nvPr/>
        </p:nvSpPr>
        <p:spPr>
          <a:xfrm>
            <a:off x="5541257" y="3329306"/>
            <a:ext cx="1167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chemeClr val="accent5">
                    <a:lumMod val="50000"/>
                  </a:schemeClr>
                </a:solidFill>
              </a:rPr>
              <a:t>dJS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: Rural transformation</a:t>
            </a:r>
          </a:p>
          <a:p>
            <a:pPr algn="ctr"/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(step 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324735-6D6E-6991-7398-123C98F06F9D}"/>
              </a:ext>
            </a:extLst>
          </p:cNvPr>
          <p:cNvSpPr txBox="1"/>
          <p:nvPr/>
        </p:nvSpPr>
        <p:spPr>
          <a:xfrm>
            <a:off x="7729205" y="3015901"/>
            <a:ext cx="14171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chemeClr val="accent5">
                    <a:lumMod val="50000"/>
                  </a:schemeClr>
                </a:solidFill>
              </a:rPr>
              <a:t>dJS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: Structural transformation</a:t>
            </a:r>
          </a:p>
          <a:p>
            <a:pPr algn="ctr"/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(step 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072C68-5DF9-B43B-0DE3-B15315840D25}"/>
              </a:ext>
            </a:extLst>
          </p:cNvPr>
          <p:cNvSpPr txBox="1"/>
          <p:nvPr/>
        </p:nvSpPr>
        <p:spPr>
          <a:xfrm>
            <a:off x="3621028" y="3895714"/>
            <a:ext cx="8567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rgbClr val="C00000"/>
                </a:solidFill>
              </a:rPr>
              <a:t>T</a:t>
            </a:r>
            <a:r>
              <a:rPr lang="en-US" sz="900" i="1" dirty="0">
                <a:solidFill>
                  <a:srgbClr val="C00000"/>
                </a:solidFill>
              </a:rPr>
              <a:t>: Getting agric. moving (step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064C8-EAAF-C36D-EC20-0B95E6719FF9}"/>
              </a:ext>
            </a:extLst>
          </p:cNvPr>
          <p:cNvSpPr txBox="1"/>
          <p:nvPr/>
        </p:nvSpPr>
        <p:spPr>
          <a:xfrm>
            <a:off x="6708259" y="3144667"/>
            <a:ext cx="1221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rgbClr val="C00000"/>
                </a:solidFill>
              </a:rPr>
              <a:t>T</a:t>
            </a:r>
            <a:r>
              <a:rPr lang="en-US" sz="900" i="1" dirty="0">
                <a:solidFill>
                  <a:srgbClr val="C00000"/>
                </a:solidFill>
              </a:rPr>
              <a:t>: Agric. as a contributor to growth</a:t>
            </a:r>
          </a:p>
          <a:p>
            <a:pPr algn="ctr"/>
            <a:r>
              <a:rPr lang="en-US" sz="900" i="1" dirty="0">
                <a:solidFill>
                  <a:srgbClr val="C00000"/>
                </a:solidFill>
              </a:rPr>
              <a:t>(step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25926-35BA-956C-7A86-D566A9511F2A}"/>
              </a:ext>
            </a:extLst>
          </p:cNvPr>
          <p:cNvSpPr txBox="1"/>
          <p:nvPr/>
        </p:nvSpPr>
        <p:spPr>
          <a:xfrm>
            <a:off x="8950569" y="2933769"/>
            <a:ext cx="1221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rgbClr val="C00000"/>
                </a:solidFill>
              </a:rPr>
              <a:t>T</a:t>
            </a:r>
            <a:r>
              <a:rPr lang="en-US" sz="900" i="1" dirty="0">
                <a:solidFill>
                  <a:srgbClr val="C00000"/>
                </a:solidFill>
              </a:rPr>
              <a:t>: Integrating agric. in macroeconomy</a:t>
            </a:r>
          </a:p>
          <a:p>
            <a:pPr algn="ctr"/>
            <a:r>
              <a:rPr lang="en-US" sz="900" i="1" dirty="0">
                <a:solidFill>
                  <a:srgbClr val="C00000"/>
                </a:solidFill>
              </a:rPr>
              <a:t>(step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F1FE3F-45C4-6831-9384-743C8D696F13}"/>
              </a:ext>
            </a:extLst>
          </p:cNvPr>
          <p:cNvSpPr txBox="1"/>
          <p:nvPr/>
        </p:nvSpPr>
        <p:spPr>
          <a:xfrm>
            <a:off x="1637030" y="4734494"/>
            <a:ext cx="950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u="sng" dirty="0">
                <a:solidFill>
                  <a:schemeClr val="accent5">
                    <a:lumMod val="50000"/>
                  </a:schemeClr>
                </a:solidFill>
              </a:rPr>
              <a:t>dJS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: Asset building</a:t>
            </a:r>
          </a:p>
          <a:p>
            <a:pPr algn="ctr"/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(step 1)</a:t>
            </a:r>
          </a:p>
        </p:txBody>
      </p:sp>
    </p:spTree>
    <p:extLst>
      <p:ext uri="{BB962C8B-B14F-4D97-AF65-F5344CB8AC3E}">
        <p14:creationId xmlns:p14="http://schemas.microsoft.com/office/powerpoint/2010/main" val="218115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5B32-4D30-92C0-02C4-98F505981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5CEA-5694-1F87-A44F-891ED1D8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DRC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BF0DD-3EB5-2602-C8C2-055DA946E4A7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42403-CC43-FA9B-C400-FD32E9C1D6FC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2B43F-C4EF-31A6-F19B-FD3A59DD82F4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65C3633-C76D-65A9-ADFA-2551829CAB21}"/>
              </a:ext>
            </a:extLst>
          </p:cNvPr>
          <p:cNvGraphicFramePr>
            <a:graphicFrameLocks/>
          </p:cNvGraphicFramePr>
          <p:nvPr/>
        </p:nvGraphicFramePr>
        <p:xfrm>
          <a:off x="502784" y="4185349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A66637-3CBA-3CAF-EBE7-99F83C622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845518"/>
              </p:ext>
            </p:extLst>
          </p:nvPr>
        </p:nvGraphicFramePr>
        <p:xfrm>
          <a:off x="7999792" y="996145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C86AAF7-7E45-FD3D-E081-A2E447602D7E}"/>
              </a:ext>
            </a:extLst>
          </p:cNvPr>
          <p:cNvGraphicFramePr>
            <a:graphicFrameLocks/>
          </p:cNvGraphicFramePr>
          <p:nvPr/>
        </p:nvGraphicFramePr>
        <p:xfrm>
          <a:off x="758735" y="1499196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288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D0D97-19AD-C980-CE66-F1D0B606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428D-BAF3-399D-A16A-44E22E0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737457-2A49-E4E2-7F0A-1A0BA21D9FA2}"/>
              </a:ext>
            </a:extLst>
          </p:cNvPr>
          <p:cNvGraphicFramePr>
            <a:graphicFrameLocks/>
          </p:cNvGraphicFramePr>
          <p:nvPr/>
        </p:nvGraphicFramePr>
        <p:xfrm>
          <a:off x="447349" y="4056493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1B4768-49AB-36EF-4883-F56248FD0E48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8E7C784-4264-9411-F98F-05BF7040F21B}"/>
              </a:ext>
            </a:extLst>
          </p:cNvPr>
          <p:cNvGraphicFramePr>
            <a:graphicFrameLocks/>
          </p:cNvGraphicFramePr>
          <p:nvPr/>
        </p:nvGraphicFramePr>
        <p:xfrm>
          <a:off x="690221" y="1425264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04B3A4-E1C0-3D90-8A68-E54DF7681168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FA291-A83B-BF8C-3EB5-022F03F5B4B0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64A0F27-E61C-B770-28CD-87254A0AC5C4}"/>
              </a:ext>
            </a:extLst>
          </p:cNvPr>
          <p:cNvGraphicFramePr>
            <a:graphicFrameLocks/>
          </p:cNvGraphicFramePr>
          <p:nvPr/>
        </p:nvGraphicFramePr>
        <p:xfrm>
          <a:off x="7999792" y="875143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0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87FD-B2C2-DCC2-E5AD-B6CFCD2C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A1C-6E1E-5EA8-6DA5-7C12879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Ghana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1DF42-63D1-F811-61CB-488A7AB36CB3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5A50-AE32-BD3B-D1CD-420217FF5871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8941D-4390-7C32-52CA-8E358D8E47D5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0AA7E25-8F88-4B54-9AAF-BF5D68373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0479"/>
              </p:ext>
            </p:extLst>
          </p:nvPr>
        </p:nvGraphicFramePr>
        <p:xfrm>
          <a:off x="516500" y="4159942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56A8F5-7C77-4A1E-83C4-8C8CD1F7E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53879"/>
              </p:ext>
            </p:extLst>
          </p:nvPr>
        </p:nvGraphicFramePr>
        <p:xfrm>
          <a:off x="690221" y="1590364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6A2B546-4426-456C-B919-44A50F81A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77446"/>
              </p:ext>
            </p:extLst>
          </p:nvPr>
        </p:nvGraphicFramePr>
        <p:xfrm>
          <a:off x="7910854" y="978592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2927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DAFB-1FC1-7FA0-02E0-F1BDBB8D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610-96B3-08D9-C0D6-46C0CBD6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Guatemala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BF7FC-2CCD-04D6-F391-ABAE6758D451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3FA14-8ED2-FB53-E818-41086E37528C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7D90F-A11C-1E85-485B-6F1A1115D4EF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431BE84-3220-73BC-FAD5-2B90020C1A98}"/>
              </a:ext>
            </a:extLst>
          </p:cNvPr>
          <p:cNvGraphicFramePr>
            <a:graphicFrameLocks/>
          </p:cNvGraphicFramePr>
          <p:nvPr/>
        </p:nvGraphicFramePr>
        <p:xfrm>
          <a:off x="690221" y="1590364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B5A712-A65D-4696-AB27-417F7A642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030802"/>
              </p:ext>
            </p:extLst>
          </p:nvPr>
        </p:nvGraphicFramePr>
        <p:xfrm>
          <a:off x="502784" y="4159942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6DC61F-9EA4-496E-9C7E-BB8BBE351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329721"/>
              </p:ext>
            </p:extLst>
          </p:nvPr>
        </p:nvGraphicFramePr>
        <p:xfrm>
          <a:off x="7795336" y="978592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0534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EFB92-DA16-16F4-52F8-574EC818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7247-2167-2819-8342-0BEAE4B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Honduras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2EA-B4C7-1BCA-240A-79BFDBDFD6ED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F8E8F-EAEB-99EB-C70D-62CEBA57BFB1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E9A49-D4D6-ECE5-8E96-1C5DABC9DAA8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336FB9-35CE-4B61-AFDA-5EF9DB184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25198"/>
              </p:ext>
            </p:extLst>
          </p:nvPr>
        </p:nvGraphicFramePr>
        <p:xfrm>
          <a:off x="690221" y="1503223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B0E4DC-5ECB-48F7-8936-0F5036CC8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416588"/>
              </p:ext>
            </p:extLst>
          </p:nvPr>
        </p:nvGraphicFramePr>
        <p:xfrm>
          <a:off x="516500" y="4159942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5FA70C-B5D8-4A7B-B1B1-331505ED0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615080"/>
              </p:ext>
            </p:extLst>
          </p:nvPr>
        </p:nvGraphicFramePr>
        <p:xfrm>
          <a:off x="7795336" y="113316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913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96CAD-C378-2031-0F1E-5D3E056E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5E13-B3DC-6921-FF88-E5E589C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Kenya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E0AC8-027F-3634-71ED-5752313F33C3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942F8-4055-21FB-0DC7-F441696DD276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703E-9C78-AF4C-4593-E9B7A6324531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C014F3-5699-BB76-82D4-4E9A4AD67B4D}"/>
              </a:ext>
            </a:extLst>
          </p:cNvPr>
          <p:cNvGraphicFramePr>
            <a:graphicFrameLocks/>
          </p:cNvGraphicFramePr>
          <p:nvPr/>
        </p:nvGraphicFramePr>
        <p:xfrm>
          <a:off x="690221" y="142129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8A017F-ADE5-BB63-E371-8604BC95FA37}"/>
              </a:ext>
            </a:extLst>
          </p:cNvPr>
          <p:cNvGraphicFramePr>
            <a:graphicFrameLocks/>
          </p:cNvGraphicFramePr>
          <p:nvPr/>
        </p:nvGraphicFramePr>
        <p:xfrm>
          <a:off x="8015424" y="898072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A216AA-6D70-CA4A-F4DE-F014E835D661}"/>
              </a:ext>
            </a:extLst>
          </p:cNvPr>
          <p:cNvGraphicFramePr>
            <a:graphicFrameLocks/>
          </p:cNvGraphicFramePr>
          <p:nvPr/>
        </p:nvGraphicFramePr>
        <p:xfrm>
          <a:off x="447349" y="4159942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083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B3962-98B3-2222-3CDB-3774E47F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7DAF-C476-4865-5C55-F4485B84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796D7-7636-4367-6F18-AB54EEC88985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CE579-CD67-E2E2-E662-A5E508114B4E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E26B-9877-357C-6D7A-6E8B26A4FEC1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12075D-F6AB-4C74-BD70-3FEC75878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284696"/>
              </p:ext>
            </p:extLst>
          </p:nvPr>
        </p:nvGraphicFramePr>
        <p:xfrm>
          <a:off x="562220" y="411728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109551-D47E-4C22-9B83-542A7A564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886283"/>
              </p:ext>
            </p:extLst>
          </p:nvPr>
        </p:nvGraphicFramePr>
        <p:xfrm>
          <a:off x="7910854" y="1014252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A404F9-F850-4F01-A019-64DA23B9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276023"/>
              </p:ext>
            </p:extLst>
          </p:nvPr>
        </p:nvGraphicFramePr>
        <p:xfrm>
          <a:off x="690221" y="1524551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835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3232A-019D-D662-2F4D-74673A19D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9CA2-410F-C80D-1CB6-E1856F0B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F6825-1555-7D83-F88B-9FD29C71209D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3F1E3-C446-DCC9-E52E-2A0225D9BBB3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5EABB-CE74-8ED4-3F62-3BC931BD09AB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B52C630-6FCB-4C01-B18C-E0E88FB1C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094505"/>
              </p:ext>
            </p:extLst>
          </p:nvPr>
        </p:nvGraphicFramePr>
        <p:xfrm>
          <a:off x="690221" y="1554947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961108B-ADA2-47EE-9646-7AF0070E9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888032"/>
              </p:ext>
            </p:extLst>
          </p:nvPr>
        </p:nvGraphicFramePr>
        <p:xfrm>
          <a:off x="8004083" y="980035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BC7D814-BFFC-4E81-B5BA-4DBB8A495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843625"/>
              </p:ext>
            </p:extLst>
          </p:nvPr>
        </p:nvGraphicFramePr>
        <p:xfrm>
          <a:off x="516500" y="4185349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909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B157-AE2E-E53E-7342-D468DA02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F11-88A9-2C8C-25C5-F72BDE75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Madagascar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DD0E5-1C90-E8A7-D29B-DB5274F75A38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C8289-BC4B-4E6B-7A3E-ADA82E1795C0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C9D6D-F33F-BD38-C521-1575689B468F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1B6753-EFFC-4F47-B701-56B8D37E9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245016"/>
              </p:ext>
            </p:extLst>
          </p:nvPr>
        </p:nvGraphicFramePr>
        <p:xfrm>
          <a:off x="486682" y="4151232"/>
          <a:ext cx="11218635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482D60-6A52-4739-B90C-954FCF627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470717"/>
              </p:ext>
            </p:extLst>
          </p:nvPr>
        </p:nvGraphicFramePr>
        <p:xfrm>
          <a:off x="7999792" y="972621"/>
          <a:ext cx="360749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834F29-D956-447A-9A48-60EF1CB84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44709"/>
              </p:ext>
            </p:extLst>
          </p:nvPr>
        </p:nvGraphicFramePr>
        <p:xfrm>
          <a:off x="690221" y="1488427"/>
          <a:ext cx="4561492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688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0996F-22E7-0328-A634-5D725A7A0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7926-7C27-A626-FD4D-E44D220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Malawi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32615-F371-FD0D-E9BC-B699F6DEEC47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1042A-95BA-48E2-21CF-EFEEC6CA6F21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CD10-AA67-8BEE-79B0-FD5BB54DDDA7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2E8EE2-05CF-450A-76A3-453FAF3F5780}"/>
              </a:ext>
            </a:extLst>
          </p:cNvPr>
          <p:cNvGraphicFramePr>
            <a:graphicFrameLocks/>
          </p:cNvGraphicFramePr>
          <p:nvPr/>
        </p:nvGraphicFramePr>
        <p:xfrm>
          <a:off x="516500" y="4101611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6E42A4-416B-3C31-FC28-FA0838185B96}"/>
              </a:ext>
            </a:extLst>
          </p:cNvPr>
          <p:cNvGraphicFramePr>
            <a:graphicFrameLocks/>
          </p:cNvGraphicFramePr>
          <p:nvPr/>
        </p:nvGraphicFramePr>
        <p:xfrm>
          <a:off x="7999792" y="89371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246D1FD-A712-C5ED-15D0-7D56C2C5A056}"/>
              </a:ext>
            </a:extLst>
          </p:cNvPr>
          <p:cNvGraphicFramePr>
            <a:graphicFrameLocks/>
          </p:cNvGraphicFramePr>
          <p:nvPr/>
        </p:nvGraphicFramePr>
        <p:xfrm>
          <a:off x="690221" y="142129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359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146658"/>
              </p:ext>
            </p:extLst>
          </p:nvPr>
        </p:nvGraphicFramePr>
        <p:xfrm>
          <a:off x="8777450" y="4055023"/>
          <a:ext cx="3273466" cy="258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079388"/>
              </p:ext>
            </p:extLst>
          </p:nvPr>
        </p:nvGraphicFramePr>
        <p:xfrm>
          <a:off x="2710506" y="4055582"/>
          <a:ext cx="3273466" cy="258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3976"/>
              </p:ext>
            </p:extLst>
          </p:nvPr>
        </p:nvGraphicFramePr>
        <p:xfrm>
          <a:off x="8777450" y="1057536"/>
          <a:ext cx="3273466" cy="258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3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01328"/>
              </p:ext>
            </p:extLst>
          </p:nvPr>
        </p:nvGraphicFramePr>
        <p:xfrm>
          <a:off x="2710506" y="1002590"/>
          <a:ext cx="3273466" cy="258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094B17-A506-2D73-0714-724464A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Indicators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A2D225-B8D0-0922-C736-915ADE91F465}"/>
              </a:ext>
            </a:extLst>
          </p:cNvPr>
          <p:cNvCxnSpPr>
            <a:cxnSpLocks/>
          </p:cNvCxnSpPr>
          <p:nvPr/>
        </p:nvCxnSpPr>
        <p:spPr>
          <a:xfrm>
            <a:off x="6112476" y="1041169"/>
            <a:ext cx="0" cy="57082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6D69D2-B88D-2EA3-5126-3CA06ECF950D}"/>
              </a:ext>
            </a:extLst>
          </p:cNvPr>
          <p:cNvCxnSpPr>
            <a:cxnSpLocks/>
          </p:cNvCxnSpPr>
          <p:nvPr/>
        </p:nvCxnSpPr>
        <p:spPr>
          <a:xfrm>
            <a:off x="282388" y="3617258"/>
            <a:ext cx="11557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D32359-59B0-30EF-36D6-A86B2422EFC1}"/>
              </a:ext>
            </a:extLst>
          </p:cNvPr>
          <p:cNvSpPr txBox="1"/>
          <p:nvPr/>
        </p:nvSpPr>
        <p:spPr>
          <a:xfrm>
            <a:off x="759633" y="1057536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Staples Productivity</a:t>
            </a:r>
            <a:endParaRPr lang="en-US" sz="11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3E2E60-3D56-20B3-8CE1-253335307525}"/>
              </a:ext>
            </a:extLst>
          </p:cNvPr>
          <p:cNvSpPr/>
          <p:nvPr/>
        </p:nvSpPr>
        <p:spPr>
          <a:xfrm>
            <a:off x="437030" y="1065165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6F782-D840-0E92-07A8-BBADB4C0D5B2}"/>
              </a:ext>
            </a:extLst>
          </p:cNvPr>
          <p:cNvSpPr txBox="1"/>
          <p:nvPr/>
        </p:nvSpPr>
        <p:spPr>
          <a:xfrm>
            <a:off x="277015" y="1043794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B20C1-D855-8AA7-278C-EAA277030372}"/>
              </a:ext>
            </a:extLst>
          </p:cNvPr>
          <p:cNvSpPr txBox="1"/>
          <p:nvPr/>
        </p:nvSpPr>
        <p:spPr>
          <a:xfrm>
            <a:off x="6733261" y="1054911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Farm Diversification</a:t>
            </a:r>
            <a:endParaRPr lang="en-US" sz="18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00EBC8-E853-B98F-3E9E-FBCBC0DBDFF8}"/>
              </a:ext>
            </a:extLst>
          </p:cNvPr>
          <p:cNvSpPr/>
          <p:nvPr/>
        </p:nvSpPr>
        <p:spPr>
          <a:xfrm>
            <a:off x="6410658" y="1062540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0A773-AAC3-57A2-93AB-BE7D8AC1A432}"/>
              </a:ext>
            </a:extLst>
          </p:cNvPr>
          <p:cNvSpPr txBox="1"/>
          <p:nvPr/>
        </p:nvSpPr>
        <p:spPr>
          <a:xfrm>
            <a:off x="6250643" y="1041169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8F1-1B12-CE34-5665-5846E5D5CB4D}"/>
              </a:ext>
            </a:extLst>
          </p:cNvPr>
          <p:cNvSpPr txBox="1"/>
          <p:nvPr/>
        </p:nvSpPr>
        <p:spPr>
          <a:xfrm>
            <a:off x="759633" y="3716470"/>
            <a:ext cx="319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Agric. Labor Productivity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7C5BB4-2BD1-0476-679B-26BCDBCBCB88}"/>
              </a:ext>
            </a:extLst>
          </p:cNvPr>
          <p:cNvSpPr/>
          <p:nvPr/>
        </p:nvSpPr>
        <p:spPr>
          <a:xfrm>
            <a:off x="437030" y="3724099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67E83-3493-4423-EFE0-6009C5862128}"/>
              </a:ext>
            </a:extLst>
          </p:cNvPr>
          <p:cNvSpPr txBox="1"/>
          <p:nvPr/>
        </p:nvSpPr>
        <p:spPr>
          <a:xfrm>
            <a:off x="277015" y="3702728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395D8-4A43-2292-05B7-FC17F0AC042A}"/>
              </a:ext>
            </a:extLst>
          </p:cNvPr>
          <p:cNvSpPr txBox="1"/>
          <p:nvPr/>
        </p:nvSpPr>
        <p:spPr>
          <a:xfrm>
            <a:off x="6733261" y="3737841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Food System Expansion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90E06E-EACE-34E7-2774-3552623DDAB4}"/>
              </a:ext>
            </a:extLst>
          </p:cNvPr>
          <p:cNvSpPr/>
          <p:nvPr/>
        </p:nvSpPr>
        <p:spPr>
          <a:xfrm>
            <a:off x="6410658" y="3745470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31084-9212-AA97-A42C-78D7ABA9A1CF}"/>
              </a:ext>
            </a:extLst>
          </p:cNvPr>
          <p:cNvSpPr txBox="1"/>
          <p:nvPr/>
        </p:nvSpPr>
        <p:spPr>
          <a:xfrm>
            <a:off x="6250643" y="3724099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38A-F9F1-E103-B001-D488BB89F3A5}"/>
              </a:ext>
            </a:extLst>
          </p:cNvPr>
          <p:cNvSpPr txBox="1"/>
          <p:nvPr/>
        </p:nvSpPr>
        <p:spPr>
          <a:xfrm>
            <a:off x="439061" y="1621220"/>
            <a:ext cx="1831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b="1" dirty="0"/>
              <a:t>Indicator</a:t>
            </a:r>
            <a:r>
              <a:rPr lang="en-US" sz="1200" dirty="0"/>
              <a:t>: Output value per hectare for staple crops (cereals, roots)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Period</a:t>
            </a:r>
            <a:r>
              <a:rPr lang="en-US" sz="1200" dirty="0"/>
              <a:t>: 3-year average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Units</a:t>
            </a:r>
            <a:r>
              <a:rPr lang="en-US" sz="1200" dirty="0"/>
              <a:t>: US$ in 2015 prices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Source</a:t>
            </a:r>
            <a:r>
              <a:rPr lang="en-US" sz="1200" dirty="0"/>
              <a:t>: FAOSTAT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AB650-BA27-560B-5EE4-F3866A4DA589}"/>
              </a:ext>
            </a:extLst>
          </p:cNvPr>
          <p:cNvSpPr txBox="1"/>
          <p:nvPr/>
        </p:nvSpPr>
        <p:spPr>
          <a:xfrm>
            <a:off x="437030" y="4168329"/>
            <a:ext cx="176739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b="1" dirty="0"/>
              <a:t>Indicator</a:t>
            </a:r>
            <a:r>
              <a:rPr lang="en-US" sz="1200" dirty="0"/>
              <a:t>: </a:t>
            </a:r>
            <a:r>
              <a:rPr lang="en-US" sz="1200" u="sng" dirty="0"/>
              <a:t>Log</a:t>
            </a:r>
            <a:r>
              <a:rPr lang="en-US" sz="1200" dirty="0"/>
              <a:t> agric. GDP per worker 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Period</a:t>
            </a:r>
            <a:r>
              <a:rPr lang="en-US" sz="1200" dirty="0"/>
              <a:t>: Current year</a:t>
            </a:r>
          </a:p>
          <a:p>
            <a:pPr>
              <a:tabLst>
                <a:tab pos="746125" algn="l"/>
              </a:tabLst>
            </a:pPr>
            <a:endParaRPr lang="en-US" sz="500" b="1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Units</a:t>
            </a:r>
            <a:r>
              <a:rPr lang="en-US" sz="1200" dirty="0"/>
              <a:t>: US$ in 2015 prices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Source</a:t>
            </a:r>
            <a:r>
              <a:rPr lang="en-US" sz="1200" dirty="0"/>
              <a:t>: UNSD, ILO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13435-FB4B-243B-6C06-E78CA587EC04}"/>
              </a:ext>
            </a:extLst>
          </p:cNvPr>
          <p:cNvSpPr txBox="1"/>
          <p:nvPr/>
        </p:nvSpPr>
        <p:spPr>
          <a:xfrm>
            <a:off x="6410658" y="1623277"/>
            <a:ext cx="201171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b="1" dirty="0"/>
              <a:t>Indicator</a:t>
            </a:r>
            <a:r>
              <a:rPr lang="en-US" sz="1200" dirty="0"/>
              <a:t>: Share of land allocated to food crops with above-average national or global productivity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Period</a:t>
            </a:r>
            <a:r>
              <a:rPr lang="en-US" sz="1200" dirty="0"/>
              <a:t>: 3-year average</a:t>
            </a:r>
          </a:p>
          <a:p>
            <a:pPr>
              <a:tabLst>
                <a:tab pos="746125" algn="l"/>
              </a:tabLst>
            </a:pPr>
            <a:endParaRPr lang="en-US" sz="500" b="1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Units</a:t>
            </a:r>
            <a:r>
              <a:rPr lang="en-US" sz="1200" dirty="0"/>
              <a:t>: Percentage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Source</a:t>
            </a:r>
            <a:r>
              <a:rPr lang="en-US" sz="1200" dirty="0"/>
              <a:t>: FAOSTAT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B5083-4F6E-9E65-EF58-01229B8A0588}"/>
              </a:ext>
            </a:extLst>
          </p:cNvPr>
          <p:cNvSpPr txBox="1"/>
          <p:nvPr/>
        </p:nvSpPr>
        <p:spPr>
          <a:xfrm>
            <a:off x="6410658" y="4168329"/>
            <a:ext cx="1933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b="1" dirty="0"/>
              <a:t>Indicator</a:t>
            </a:r>
            <a:r>
              <a:rPr lang="en-US" sz="1200" dirty="0"/>
              <a:t>: Off-farm agrifood system GDP as a share of total agrifood system GDP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Period</a:t>
            </a:r>
            <a:r>
              <a:rPr lang="en-US" sz="1200" dirty="0"/>
              <a:t>: Current year</a:t>
            </a:r>
          </a:p>
          <a:p>
            <a:pPr>
              <a:tabLst>
                <a:tab pos="746125" algn="l"/>
              </a:tabLst>
            </a:pPr>
            <a:endParaRPr lang="en-US" sz="500" b="1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Units</a:t>
            </a:r>
            <a:r>
              <a:rPr lang="en-US" sz="1200" dirty="0"/>
              <a:t>: Percentage</a:t>
            </a:r>
          </a:p>
          <a:p>
            <a:pPr>
              <a:tabLst>
                <a:tab pos="746125" algn="l"/>
              </a:tabLst>
            </a:pPr>
            <a:endParaRPr lang="en-US" sz="500" dirty="0"/>
          </a:p>
          <a:p>
            <a:pPr>
              <a:tabLst>
                <a:tab pos="746125" algn="l"/>
              </a:tabLst>
            </a:pPr>
            <a:r>
              <a:rPr lang="en-US" sz="1200" b="1" dirty="0"/>
              <a:t>Source</a:t>
            </a:r>
            <a:r>
              <a:rPr lang="en-US" sz="1200" dirty="0"/>
              <a:t>: IFPRI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D18CF-6073-BD54-E8FF-8EDAE2533D7F}"/>
              </a:ext>
            </a:extLst>
          </p:cNvPr>
          <p:cNvSpPr txBox="1"/>
          <p:nvPr/>
        </p:nvSpPr>
        <p:spPr>
          <a:xfrm>
            <a:off x="4670838" y="5699507"/>
            <a:ext cx="123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746125" algn="l"/>
              </a:tabLst>
            </a:pPr>
            <a:r>
              <a:rPr lang="en-US" sz="1200" b="1" dirty="0"/>
              <a:t>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F4494-5C32-2AB7-7885-317CAD9EA155}"/>
              </a:ext>
            </a:extLst>
          </p:cNvPr>
          <p:cNvSpPr txBox="1"/>
          <p:nvPr/>
        </p:nvSpPr>
        <p:spPr>
          <a:xfrm>
            <a:off x="4701557" y="2544341"/>
            <a:ext cx="1239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746125" algn="l"/>
              </a:tabLst>
            </a:pPr>
            <a:r>
              <a:rPr lang="en-US" sz="1200" b="1" dirty="0"/>
              <a:t>2019-21 </a:t>
            </a:r>
          </a:p>
          <a:p>
            <a:pPr algn="r">
              <a:tabLst>
                <a:tab pos="746125" algn="l"/>
              </a:tabLst>
            </a:pPr>
            <a:r>
              <a:rPr lang="en-US" sz="1200" b="1" dirty="0"/>
              <a:t>average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8C2C-F864-D76A-0B1D-6A9AC752DB42}"/>
              </a:ext>
            </a:extLst>
          </p:cNvPr>
          <p:cNvSpPr txBox="1"/>
          <p:nvPr/>
        </p:nvSpPr>
        <p:spPr>
          <a:xfrm>
            <a:off x="10751031" y="2544341"/>
            <a:ext cx="1239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746125" algn="l"/>
              </a:tabLst>
            </a:pPr>
            <a:r>
              <a:rPr lang="en-US" sz="1200" b="1" dirty="0"/>
              <a:t>2019-21</a:t>
            </a:r>
          </a:p>
          <a:p>
            <a:pPr algn="r">
              <a:tabLst>
                <a:tab pos="746125" algn="l"/>
              </a:tabLst>
            </a:pPr>
            <a:r>
              <a:rPr lang="en-US" sz="1200" b="1" dirty="0"/>
              <a:t>average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A3244-FA80-A729-8F28-B962ECD5E601}"/>
              </a:ext>
            </a:extLst>
          </p:cNvPr>
          <p:cNvSpPr txBox="1"/>
          <p:nvPr/>
        </p:nvSpPr>
        <p:spPr>
          <a:xfrm>
            <a:off x="10600333" y="5706691"/>
            <a:ext cx="123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tabLst>
                <a:tab pos="746125" algn="l"/>
              </a:tabLst>
            </a:pPr>
            <a:r>
              <a:rPr lang="en-US" sz="1200" b="1" dirty="0"/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72562-08C4-AC01-12EF-B8F1C3993EA1}"/>
              </a:ext>
            </a:extLst>
          </p:cNvPr>
          <p:cNvSpPr txBox="1"/>
          <p:nvPr/>
        </p:nvSpPr>
        <p:spPr>
          <a:xfrm>
            <a:off x="3305875" y="4499009"/>
            <a:ext cx="961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$60,000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DD854-54BC-2432-8D73-3895A1A021E5}"/>
              </a:ext>
            </a:extLst>
          </p:cNvPr>
          <p:cNvSpPr txBox="1"/>
          <p:nvPr/>
        </p:nvSpPr>
        <p:spPr>
          <a:xfrm>
            <a:off x="3305802" y="5345138"/>
            <a:ext cx="961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$1,000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B873B-8A72-7C33-3E39-5BDD3917868E}"/>
              </a:ext>
            </a:extLst>
          </p:cNvPr>
          <p:cNvCxnSpPr/>
          <p:nvPr/>
        </p:nvCxnSpPr>
        <p:spPr>
          <a:xfrm>
            <a:off x="3299581" y="5459080"/>
            <a:ext cx="99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43C90-3A02-CBF2-8426-4CBD843CBA4F}"/>
              </a:ext>
            </a:extLst>
          </p:cNvPr>
          <p:cNvCxnSpPr/>
          <p:nvPr/>
        </p:nvCxnSpPr>
        <p:spPr>
          <a:xfrm>
            <a:off x="3305802" y="4609841"/>
            <a:ext cx="99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79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C166E-1212-161B-64E9-91C5ECF4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CB07-311B-70C7-682D-96EB6FA4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Mozambique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7201-D13F-4EBA-3384-8032803C4A59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B9453-D1C8-9BDE-114F-2EE145BAB8CE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EC36E-5608-CC2B-A11A-C1F927665D1D}"/>
              </a:ext>
            </a:extLst>
          </p:cNvPr>
          <p:cNvSpPr txBox="1"/>
          <p:nvPr/>
        </p:nvSpPr>
        <p:spPr>
          <a:xfrm>
            <a:off x="8261049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7ABE169-1F38-4EA8-93D3-14742B1EE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538829"/>
              </p:ext>
            </p:extLst>
          </p:nvPr>
        </p:nvGraphicFramePr>
        <p:xfrm>
          <a:off x="8084575" y="97549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A182CA-92D1-4988-913D-054423413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940559"/>
              </p:ext>
            </p:extLst>
          </p:nvPr>
        </p:nvGraphicFramePr>
        <p:xfrm>
          <a:off x="502784" y="415684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C6DDA8-AE13-412C-B4C1-E089054E3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701427"/>
              </p:ext>
            </p:extLst>
          </p:nvPr>
        </p:nvGraphicFramePr>
        <p:xfrm>
          <a:off x="690221" y="149404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2963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F57E-FC0B-AA97-4C64-4131A8EA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8B69-97B3-A065-7E13-61E00E6A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Nepal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39B6F-62D1-1D4E-D7E5-525BF6A76791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BD9FE-0680-693E-E011-2C7D414E10FD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0635-2F7C-EF2E-324E-81B5D1FEA529}"/>
              </a:ext>
            </a:extLst>
          </p:cNvPr>
          <p:cNvSpPr txBox="1"/>
          <p:nvPr/>
        </p:nvSpPr>
        <p:spPr>
          <a:xfrm>
            <a:off x="8261049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BCCB533-8586-4D1D-A2F0-7DE0CA6CC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725656"/>
              </p:ext>
            </p:extLst>
          </p:nvPr>
        </p:nvGraphicFramePr>
        <p:xfrm>
          <a:off x="739140" y="1504771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A7F1869-D14A-444B-B046-367982395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96013"/>
              </p:ext>
            </p:extLst>
          </p:nvPr>
        </p:nvGraphicFramePr>
        <p:xfrm>
          <a:off x="8056593" y="975359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3FE316-EDAA-4E50-B0C5-2B833A41F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806126"/>
              </p:ext>
            </p:extLst>
          </p:nvPr>
        </p:nvGraphicFramePr>
        <p:xfrm>
          <a:off x="342779" y="4082634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84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E541-610A-070E-2C42-70888C28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6C9B-04EB-A06C-EABF-CFDA8E1C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28339-B2E8-7183-661E-263E9643B935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94826-0A5F-CFAF-F1B8-6F395BB23200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11C4-EE56-E0DF-95D6-F31DBE0847E6}"/>
              </a:ext>
            </a:extLst>
          </p:cNvPr>
          <p:cNvSpPr txBox="1"/>
          <p:nvPr/>
        </p:nvSpPr>
        <p:spPr>
          <a:xfrm>
            <a:off x="8261049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0D8932-8B50-B24F-713B-E4FE0233C34E}"/>
              </a:ext>
            </a:extLst>
          </p:cNvPr>
          <p:cNvGraphicFramePr>
            <a:graphicFrameLocks/>
          </p:cNvGraphicFramePr>
          <p:nvPr/>
        </p:nvGraphicFramePr>
        <p:xfrm>
          <a:off x="690221" y="1554947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A1B7BF-B3C6-A568-6419-DD433782013A}"/>
              </a:ext>
            </a:extLst>
          </p:cNvPr>
          <p:cNvGraphicFramePr>
            <a:graphicFrameLocks/>
          </p:cNvGraphicFramePr>
          <p:nvPr/>
        </p:nvGraphicFramePr>
        <p:xfrm>
          <a:off x="8076456" y="97549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F4370E-BB5B-7290-92B6-6F8E256676C2}"/>
              </a:ext>
            </a:extLst>
          </p:cNvPr>
          <p:cNvGraphicFramePr>
            <a:graphicFrameLocks/>
          </p:cNvGraphicFramePr>
          <p:nvPr/>
        </p:nvGraphicFramePr>
        <p:xfrm>
          <a:off x="612884" y="415684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769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C81A-E6B1-98B3-0068-E061BA543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9C93-3F24-B89D-DF0C-9EE591E7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7B5F-8D32-128D-F1B7-4D124C131777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DF11E-0B20-8754-8923-C37FE21E1CE7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CED8F-BA3D-A5D0-0E11-58CA62A71A91}"/>
              </a:ext>
            </a:extLst>
          </p:cNvPr>
          <p:cNvSpPr txBox="1"/>
          <p:nvPr/>
        </p:nvSpPr>
        <p:spPr>
          <a:xfrm>
            <a:off x="8261049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13D75C-3817-47DD-B8B7-9EF2F0193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65803"/>
              </p:ext>
            </p:extLst>
          </p:nvPr>
        </p:nvGraphicFramePr>
        <p:xfrm>
          <a:off x="690221" y="149404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CC3470-500F-4B80-8BEF-1499DB6C5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038766"/>
              </p:ext>
            </p:extLst>
          </p:nvPr>
        </p:nvGraphicFramePr>
        <p:xfrm>
          <a:off x="8070859" y="97549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F10C0C4-6854-4E10-A9C0-27B07B44C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227076"/>
              </p:ext>
            </p:extLst>
          </p:nvPr>
        </p:nvGraphicFramePr>
        <p:xfrm>
          <a:off x="502784" y="415684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835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5CE3-81C9-F9FC-5386-1EC3609B1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C71-0A0B-7950-6EBC-639279B2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Senegal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343A6-E66B-CE1E-AB70-81603E90BDB4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12519-08FE-29D8-0389-45089E69BF7A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4428A-F1F2-7EB7-ACA8-FA73E4DEE16A}"/>
              </a:ext>
            </a:extLst>
          </p:cNvPr>
          <p:cNvSpPr txBox="1"/>
          <p:nvPr/>
        </p:nvSpPr>
        <p:spPr>
          <a:xfrm>
            <a:off x="8261049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CCA859-61D8-4D8E-9F12-4F25886F3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131786"/>
              </p:ext>
            </p:extLst>
          </p:nvPr>
        </p:nvGraphicFramePr>
        <p:xfrm>
          <a:off x="8070859" y="97549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0FA87E1-3CAF-4A53-AC41-82B1FA7E0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99012"/>
              </p:ext>
            </p:extLst>
          </p:nvPr>
        </p:nvGraphicFramePr>
        <p:xfrm>
          <a:off x="690221" y="149404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03573A-54D6-41E0-96AB-F6A14DD69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60861"/>
              </p:ext>
            </p:extLst>
          </p:nvPr>
        </p:nvGraphicFramePr>
        <p:xfrm>
          <a:off x="502784" y="415684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68955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B4A4-081A-089B-0A59-5F79F784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322-C7C3-F8B0-9E88-F3209E40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E86D1-550B-FFC0-2A8D-2C0C362E8E31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E7063-EEE6-E657-9255-2C91B1483FD2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F4546-2CF7-323B-7272-F83E9AE0732F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065E43-616E-47E6-B898-9BC8FEF4F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097215"/>
              </p:ext>
            </p:extLst>
          </p:nvPr>
        </p:nvGraphicFramePr>
        <p:xfrm>
          <a:off x="690221" y="142129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7AB72D-3E64-4BF7-8BF8-B762981D8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159431"/>
              </p:ext>
            </p:extLst>
          </p:nvPr>
        </p:nvGraphicFramePr>
        <p:xfrm>
          <a:off x="8054613" y="896297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8D6CF1-596F-4E51-A251-AB0F52787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84602"/>
              </p:ext>
            </p:extLst>
          </p:nvPr>
        </p:nvGraphicFramePr>
        <p:xfrm>
          <a:off x="516500" y="4077647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730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6EA5D-B47C-3F2D-7E2F-58346DF2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68CF-C02B-2D0C-64B1-8D11D32F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Uganda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3C42-7E6E-36A6-7C89-5442ECB5EE90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BAEFF-53E3-FC91-A42F-B295DB3F4186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E8406-14F8-B688-320E-9AD1480B723F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F0CF0C-9E36-4CBE-AE2D-A93492B82A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149938"/>
              </p:ext>
            </p:extLst>
          </p:nvPr>
        </p:nvGraphicFramePr>
        <p:xfrm>
          <a:off x="431717" y="4185349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F9FD1E-9CBD-4B00-9434-C23BBFF4A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172010"/>
              </p:ext>
            </p:extLst>
          </p:nvPr>
        </p:nvGraphicFramePr>
        <p:xfrm>
          <a:off x="7999792" y="980035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D177C07-894B-47DE-8B1A-AE088BC12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50955"/>
              </p:ext>
            </p:extLst>
          </p:nvPr>
        </p:nvGraphicFramePr>
        <p:xfrm>
          <a:off x="817279" y="142129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280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7F01-3757-505B-E4D0-A2A67AE0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0906-E321-0567-3508-53CAB3B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Rwanda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EE25B-A7D1-D839-A740-AD5C77BF6D74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87653-C68A-8919-DFF2-EF49EAFBC37F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187D4-CF26-6C1A-002D-649668089ADD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9EADB3-6787-44C1-9C46-4B72BA899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342897"/>
              </p:ext>
            </p:extLst>
          </p:nvPr>
        </p:nvGraphicFramePr>
        <p:xfrm>
          <a:off x="690221" y="1421292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B125DF-651B-4241-81F9-E460A53A3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46515"/>
              </p:ext>
            </p:extLst>
          </p:nvPr>
        </p:nvGraphicFramePr>
        <p:xfrm>
          <a:off x="7999792" y="1020969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27F7643-091E-4270-B3AA-B42495787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945797"/>
              </p:ext>
            </p:extLst>
          </p:nvPr>
        </p:nvGraphicFramePr>
        <p:xfrm>
          <a:off x="431717" y="4161385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993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8B1E-1599-1D00-5A7F-ADF73270A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282E-589F-EB91-F8EF-B7EF3E3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Zambia </a:t>
            </a:r>
            <a:r>
              <a:rPr lang="en-US" b="0" dirty="0"/>
              <a:t>| Country ATI Profile</a:t>
            </a:r>
            <a:r>
              <a:rPr lang="en-US" b="0" baseline="-25000" dirty="0"/>
              <a:t> (2000-2021)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04AB6-1295-1F5B-DB30-FAACC8F7A2B2}"/>
              </a:ext>
            </a:extLst>
          </p:cNvPr>
          <p:cNvSpPr txBox="1"/>
          <p:nvPr/>
        </p:nvSpPr>
        <p:spPr>
          <a:xfrm>
            <a:off x="690221" y="3638165"/>
            <a:ext cx="49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9F762-9BE2-F55E-9C49-B90D81F35EAB}"/>
              </a:ext>
            </a:extLst>
          </p:cNvPr>
          <p:cNvSpPr txBox="1"/>
          <p:nvPr/>
        </p:nvSpPr>
        <p:spPr>
          <a:xfrm>
            <a:off x="690221" y="898072"/>
            <a:ext cx="219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Global Ranking in 2021 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3E337-9616-5970-8C56-993A64319218}"/>
              </a:ext>
            </a:extLst>
          </p:cNvPr>
          <p:cNvSpPr txBox="1"/>
          <p:nvPr/>
        </p:nvSpPr>
        <p:spPr>
          <a:xfrm>
            <a:off x="7999792" y="294332"/>
            <a:ext cx="31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Country estimates for 2021 </a:t>
            </a:r>
          </a:p>
          <a:p>
            <a:pPr lvl="0"/>
            <a:r>
              <a:rPr lang="en-US" sz="1200" dirty="0"/>
              <a:t>(182 countries)</a:t>
            </a:r>
            <a:endParaRPr lang="en-US" sz="1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38ED43-9D73-408E-88F9-7F406BF1C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344102"/>
              </p:ext>
            </p:extLst>
          </p:nvPr>
        </p:nvGraphicFramePr>
        <p:xfrm>
          <a:off x="690221" y="1498580"/>
          <a:ext cx="4534987" cy="187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DAC61D-17BF-4F1D-9CC4-2C5D4B6E2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95324"/>
              </p:ext>
            </p:extLst>
          </p:nvPr>
        </p:nvGraphicFramePr>
        <p:xfrm>
          <a:off x="516500" y="4161385"/>
          <a:ext cx="11159000" cy="2638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65EF44-929A-45C8-9E7A-4625B4A4D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226277"/>
              </p:ext>
            </p:extLst>
          </p:nvPr>
        </p:nvGraphicFramePr>
        <p:xfrm>
          <a:off x="8084575" y="975359"/>
          <a:ext cx="35909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732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C55BC9C-3953-C7EC-1B8A-437C9D551629}"/>
              </a:ext>
            </a:extLst>
          </p:cNvPr>
          <p:cNvSpPr/>
          <p:nvPr/>
        </p:nvSpPr>
        <p:spPr>
          <a:xfrm>
            <a:off x="6551491" y="4027467"/>
            <a:ext cx="2401440" cy="2065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733166-56C6-36F9-6EEB-ACA69A8233C2}"/>
              </a:ext>
            </a:extLst>
          </p:cNvPr>
          <p:cNvSpPr/>
          <p:nvPr/>
        </p:nvSpPr>
        <p:spPr>
          <a:xfrm>
            <a:off x="8960156" y="1993181"/>
            <a:ext cx="2387027" cy="20548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DDE3C-8773-A407-2313-62B89EC0C910}"/>
              </a:ext>
            </a:extLst>
          </p:cNvPr>
          <p:cNvSpPr/>
          <p:nvPr/>
        </p:nvSpPr>
        <p:spPr>
          <a:xfrm>
            <a:off x="8955354" y="4048014"/>
            <a:ext cx="2394168" cy="20293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72C939-F90B-3D60-4DCB-C8EB3126F93A}"/>
              </a:ext>
            </a:extLst>
          </p:cNvPr>
          <p:cNvSpPr/>
          <p:nvPr/>
        </p:nvSpPr>
        <p:spPr>
          <a:xfrm>
            <a:off x="6551490" y="1982909"/>
            <a:ext cx="2408666" cy="20548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B5BF-046B-4CFB-8206-9FBB214B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2 </a:t>
            </a:r>
            <a:r>
              <a:rPr lang="en-US" b="0" dirty="0"/>
              <a:t>| Farm Diversification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B53D-A706-CB1D-20FB-5A6D31CE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094105"/>
            <a:ext cx="5569518" cy="56273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Calculation: </a:t>
            </a:r>
          </a:p>
          <a:p>
            <a:endParaRPr lang="en-US" sz="100" dirty="0"/>
          </a:p>
          <a:p>
            <a:r>
              <a:rPr lang="en-US" dirty="0"/>
              <a:t>Crop productivity = Output value per hectare for every crop in every country</a:t>
            </a:r>
          </a:p>
          <a:p>
            <a:endParaRPr lang="en-US" sz="100" dirty="0"/>
          </a:p>
          <a:p>
            <a:r>
              <a:rPr lang="en-US" dirty="0"/>
              <a:t>Compare each crop’s productivity to…</a:t>
            </a:r>
          </a:p>
          <a:p>
            <a:pPr lvl="1"/>
            <a:r>
              <a:rPr lang="en-US" sz="2000" dirty="0"/>
              <a:t>Global average for that crop</a:t>
            </a:r>
          </a:p>
          <a:p>
            <a:pPr lvl="1"/>
            <a:r>
              <a:rPr lang="en-US" sz="2000" dirty="0"/>
              <a:t>Country average for all crops</a:t>
            </a:r>
          </a:p>
          <a:p>
            <a:endParaRPr lang="en-US" sz="100" dirty="0"/>
          </a:p>
          <a:p>
            <a:r>
              <a:rPr lang="en-US" dirty="0"/>
              <a:t>Assign each crop to one of four categories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Crop diversification indicator:</a:t>
            </a:r>
          </a:p>
          <a:p>
            <a:r>
              <a:rPr lang="en-US" dirty="0"/>
              <a:t>Share of cultivated crop land allocated to crops that are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above the global average productivity for that crop</a:t>
            </a:r>
            <a:r>
              <a:rPr lang="en-US" dirty="0"/>
              <a:t>,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above the national average productivity for all crops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both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987E2-DC9A-8004-CECA-90994EA481E6}"/>
              </a:ext>
            </a:extLst>
          </p:cNvPr>
          <p:cNvSpPr/>
          <p:nvPr/>
        </p:nvSpPr>
        <p:spPr>
          <a:xfrm>
            <a:off x="6551490" y="1993186"/>
            <a:ext cx="4798032" cy="40891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49BF18-EAAA-DD0A-38C5-49D51AA52F7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8950506" y="1993186"/>
            <a:ext cx="0" cy="4089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2202A-BCF5-6FD6-DD6B-4A379E44207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6551490" y="4037743"/>
            <a:ext cx="479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993CE-ED8C-DDD4-E6EF-A1AEAFB4DC0D}"/>
              </a:ext>
            </a:extLst>
          </p:cNvPr>
          <p:cNvSpPr txBox="1"/>
          <p:nvPr/>
        </p:nvSpPr>
        <p:spPr>
          <a:xfrm rot="16200000">
            <a:off x="4177027" y="3827413"/>
            <a:ext cx="408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Across country </a:t>
            </a:r>
            <a:r>
              <a:rPr lang="en-US" sz="2000" b="1" dirty="0"/>
              <a:t>comparison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7DA80-199B-BDE6-ADB6-EC3D5B457722}"/>
              </a:ext>
            </a:extLst>
          </p:cNvPr>
          <p:cNvSpPr txBox="1"/>
          <p:nvPr/>
        </p:nvSpPr>
        <p:spPr>
          <a:xfrm>
            <a:off x="6905948" y="1499768"/>
            <a:ext cx="408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Within-country</a:t>
            </a:r>
            <a:r>
              <a:rPr lang="en-US" sz="2000" b="1" dirty="0"/>
              <a:t> comparison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4E326-BB7D-0DF2-5F0A-D0ABFCA7AF34}"/>
              </a:ext>
            </a:extLst>
          </p:cNvPr>
          <p:cNvSpPr txBox="1"/>
          <p:nvPr/>
        </p:nvSpPr>
        <p:spPr>
          <a:xfrm>
            <a:off x="6682486" y="2415300"/>
            <a:ext cx="213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Above</a:t>
            </a:r>
            <a:r>
              <a:rPr lang="en-US" dirty="0">
                <a:solidFill>
                  <a:schemeClr val="bg1"/>
                </a:solidFill>
              </a:rPr>
              <a:t> global average productivity, but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national average productivity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D4623-15FF-71AF-BAE7-210455423568}"/>
              </a:ext>
            </a:extLst>
          </p:cNvPr>
          <p:cNvSpPr txBox="1"/>
          <p:nvPr/>
        </p:nvSpPr>
        <p:spPr>
          <a:xfrm>
            <a:off x="9080357" y="2415300"/>
            <a:ext cx="213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Above</a:t>
            </a:r>
            <a:r>
              <a:rPr lang="en-US" dirty="0">
                <a:solidFill>
                  <a:schemeClr val="bg1"/>
                </a:solidFill>
              </a:rPr>
              <a:t> global average productivity, and </a:t>
            </a:r>
            <a:r>
              <a:rPr lang="en-US" b="1" dirty="0">
                <a:solidFill>
                  <a:schemeClr val="bg1"/>
                </a:solidFill>
              </a:rPr>
              <a:t>above</a:t>
            </a:r>
            <a:r>
              <a:rPr lang="en-US" dirty="0">
                <a:solidFill>
                  <a:schemeClr val="bg1"/>
                </a:solidFill>
              </a:rPr>
              <a:t> national average productivity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0AB58-D7FE-B7FE-1F86-A43848EBF03F}"/>
              </a:ext>
            </a:extLst>
          </p:cNvPr>
          <p:cNvSpPr txBox="1"/>
          <p:nvPr/>
        </p:nvSpPr>
        <p:spPr>
          <a:xfrm>
            <a:off x="6682485" y="4459857"/>
            <a:ext cx="213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global average productivity, and </a:t>
            </a:r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national average productivity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3344D-28C1-2A23-C22C-C7082E955711}"/>
              </a:ext>
            </a:extLst>
          </p:cNvPr>
          <p:cNvSpPr txBox="1"/>
          <p:nvPr/>
        </p:nvSpPr>
        <p:spPr>
          <a:xfrm>
            <a:off x="9080356" y="4459856"/>
            <a:ext cx="213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global average productivity, and </a:t>
            </a:r>
            <a:r>
              <a:rPr lang="en-US" b="1" dirty="0">
                <a:solidFill>
                  <a:schemeClr val="bg1"/>
                </a:solidFill>
              </a:rPr>
              <a:t>above </a:t>
            </a:r>
            <a:r>
              <a:rPr lang="en-US" dirty="0">
                <a:solidFill>
                  <a:schemeClr val="bg1"/>
                </a:solidFill>
              </a:rPr>
              <a:t>national average productivity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FAFF57-6CC5-0BE6-899E-601327A5335D}"/>
              </a:ext>
            </a:extLst>
          </p:cNvPr>
          <p:cNvCxnSpPr>
            <a:cxnSpLocks/>
          </p:cNvCxnSpPr>
          <p:nvPr/>
        </p:nvCxnSpPr>
        <p:spPr>
          <a:xfrm>
            <a:off x="4907902" y="3863083"/>
            <a:ext cx="758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7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7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114330"/>
              </p:ext>
            </p:extLst>
          </p:nvPr>
        </p:nvGraphicFramePr>
        <p:xfrm>
          <a:off x="1117566" y="3673678"/>
          <a:ext cx="41243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DF440CA-4D4B-0391-3889-ADEA3595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Indicators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F2E2B1-0E20-07AF-B882-7B4679D8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at median value across UMICs and HICs for the period 2000-2010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(median threshold sets a target level for less developed countries and prevents outliers from distorting sample upwards)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(selecting a fixed historical target allows us to track countries’ current transformation relative to a fixed benchmark)	</a:t>
            </a:r>
          </a:p>
          <a:p>
            <a:endParaRPr lang="en-US" sz="700" dirty="0"/>
          </a:p>
          <a:p>
            <a:r>
              <a:rPr lang="en-US" dirty="0"/>
              <a:t>Normalize truncated indicators to 0-1 range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06E863-BB22-5E49-F28D-4ABB2136CEF8}"/>
              </a:ext>
            </a:extLst>
          </p:cNvPr>
          <p:cNvCxnSpPr>
            <a:cxnSpLocks/>
          </p:cNvCxnSpPr>
          <p:nvPr/>
        </p:nvCxnSpPr>
        <p:spPr>
          <a:xfrm>
            <a:off x="1916116" y="4184789"/>
            <a:ext cx="2938182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E29292-F83F-D0A9-CF28-8E5365B608D1}"/>
              </a:ext>
            </a:extLst>
          </p:cNvPr>
          <p:cNvSpPr txBox="1"/>
          <p:nvPr/>
        </p:nvSpPr>
        <p:spPr>
          <a:xfrm>
            <a:off x="4854298" y="3907790"/>
            <a:ext cx="961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95% percentile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rgbClr val="C00000"/>
                </a:solidFill>
              </a:rPr>
              <a:t>$1,524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DE539-17C4-AB9F-B1B5-B54188A926DA}"/>
              </a:ext>
            </a:extLst>
          </p:cNvPr>
          <p:cNvSpPr txBox="1"/>
          <p:nvPr/>
        </p:nvSpPr>
        <p:spPr>
          <a:xfrm>
            <a:off x="1119130" y="3109121"/>
            <a:ext cx="412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1: Truncation</a:t>
            </a:r>
          </a:p>
          <a:p>
            <a:pPr algn="ctr"/>
            <a:r>
              <a:rPr lang="en-US" sz="1100" dirty="0"/>
              <a:t>(e.g., Staples productivity in $ per hectare)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B9ECE-3A6D-D8A5-29CB-CC8F602A64E8}"/>
              </a:ext>
            </a:extLst>
          </p:cNvPr>
          <p:cNvSpPr txBox="1"/>
          <p:nvPr/>
        </p:nvSpPr>
        <p:spPr>
          <a:xfrm>
            <a:off x="6733073" y="3102390"/>
            <a:ext cx="4121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2: Normalization</a:t>
            </a:r>
          </a:p>
          <a:p>
            <a:pPr algn="ctr"/>
            <a:r>
              <a:rPr lang="en-US" sz="1100" dirty="0"/>
              <a:t>(e.g., Staples productivity in $ per hectare)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AA4515-450E-CFC0-7ADC-3DD6E703B411}"/>
              </a:ext>
            </a:extLst>
          </p:cNvPr>
          <p:cNvSpPr/>
          <p:nvPr/>
        </p:nvSpPr>
        <p:spPr>
          <a:xfrm>
            <a:off x="5436936" y="4970423"/>
            <a:ext cx="659064" cy="2891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68EB3F-8CD1-85D3-6BDC-5EA3ADD8F64F}"/>
              </a:ext>
            </a:extLst>
          </p:cNvPr>
          <p:cNvCxnSpPr>
            <a:cxnSpLocks/>
          </p:cNvCxnSpPr>
          <p:nvPr/>
        </p:nvCxnSpPr>
        <p:spPr>
          <a:xfrm>
            <a:off x="7315200" y="4055876"/>
            <a:ext cx="309372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7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65940"/>
              </p:ext>
            </p:extLst>
          </p:nvPr>
        </p:nvGraphicFramePr>
        <p:xfrm>
          <a:off x="6531015" y="3648966"/>
          <a:ext cx="4121198" cy="299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25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4B17-A506-2D73-0714-724464A5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Indicators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A2D225-B8D0-0922-C736-915ADE91F465}"/>
              </a:ext>
            </a:extLst>
          </p:cNvPr>
          <p:cNvCxnSpPr>
            <a:cxnSpLocks/>
          </p:cNvCxnSpPr>
          <p:nvPr/>
        </p:nvCxnSpPr>
        <p:spPr>
          <a:xfrm>
            <a:off x="6096000" y="1042147"/>
            <a:ext cx="0" cy="57082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6D69D2-B88D-2EA3-5126-3CA06ECF950D}"/>
              </a:ext>
            </a:extLst>
          </p:cNvPr>
          <p:cNvCxnSpPr>
            <a:cxnSpLocks/>
          </p:cNvCxnSpPr>
          <p:nvPr/>
        </p:nvCxnSpPr>
        <p:spPr>
          <a:xfrm>
            <a:off x="282388" y="3777278"/>
            <a:ext cx="115577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D32359-59B0-30EF-36D6-A86B2422EFC1}"/>
              </a:ext>
            </a:extLst>
          </p:cNvPr>
          <p:cNvSpPr txBox="1"/>
          <p:nvPr/>
        </p:nvSpPr>
        <p:spPr>
          <a:xfrm>
            <a:off x="759633" y="1057536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Staples Productivity</a:t>
            </a:r>
            <a:endParaRPr lang="en-US" sz="11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3E2E60-3D56-20B3-8CE1-253335307525}"/>
              </a:ext>
            </a:extLst>
          </p:cNvPr>
          <p:cNvSpPr/>
          <p:nvPr/>
        </p:nvSpPr>
        <p:spPr>
          <a:xfrm>
            <a:off x="437030" y="1065165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6F782-D840-0E92-07A8-BBADB4C0D5B2}"/>
              </a:ext>
            </a:extLst>
          </p:cNvPr>
          <p:cNvSpPr txBox="1"/>
          <p:nvPr/>
        </p:nvSpPr>
        <p:spPr>
          <a:xfrm>
            <a:off x="277015" y="1043794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B20C1-D855-8AA7-278C-EAA277030372}"/>
              </a:ext>
            </a:extLst>
          </p:cNvPr>
          <p:cNvSpPr txBox="1"/>
          <p:nvPr/>
        </p:nvSpPr>
        <p:spPr>
          <a:xfrm>
            <a:off x="6733261" y="1054911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Farm Diversification</a:t>
            </a:r>
            <a:endParaRPr lang="en-US" sz="18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00EBC8-E853-B98F-3E9E-FBCBC0DBDFF8}"/>
              </a:ext>
            </a:extLst>
          </p:cNvPr>
          <p:cNvSpPr/>
          <p:nvPr/>
        </p:nvSpPr>
        <p:spPr>
          <a:xfrm>
            <a:off x="6410658" y="1062540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0A773-AAC3-57A2-93AB-BE7D8AC1A432}"/>
              </a:ext>
            </a:extLst>
          </p:cNvPr>
          <p:cNvSpPr txBox="1"/>
          <p:nvPr/>
        </p:nvSpPr>
        <p:spPr>
          <a:xfrm>
            <a:off x="6250643" y="1041169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B48F1-1B12-CE34-5665-5846E5D5CB4D}"/>
              </a:ext>
            </a:extLst>
          </p:cNvPr>
          <p:cNvSpPr txBox="1"/>
          <p:nvPr/>
        </p:nvSpPr>
        <p:spPr>
          <a:xfrm>
            <a:off x="759633" y="3876490"/>
            <a:ext cx="319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Labor Productivity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7C5BB4-2BD1-0476-679B-26BCDBCBCB88}"/>
              </a:ext>
            </a:extLst>
          </p:cNvPr>
          <p:cNvSpPr/>
          <p:nvPr/>
        </p:nvSpPr>
        <p:spPr>
          <a:xfrm>
            <a:off x="437030" y="3884119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67E83-3493-4423-EFE0-6009C5862128}"/>
              </a:ext>
            </a:extLst>
          </p:cNvPr>
          <p:cNvSpPr txBox="1"/>
          <p:nvPr/>
        </p:nvSpPr>
        <p:spPr>
          <a:xfrm>
            <a:off x="277015" y="3862748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395D8-4A43-2292-05B7-FC17F0AC042A}"/>
              </a:ext>
            </a:extLst>
          </p:cNvPr>
          <p:cNvSpPr txBox="1"/>
          <p:nvPr/>
        </p:nvSpPr>
        <p:spPr>
          <a:xfrm>
            <a:off x="6733261" y="3897861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Food System Expansion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90E06E-EACE-34E7-2774-3552623DDAB4}"/>
              </a:ext>
            </a:extLst>
          </p:cNvPr>
          <p:cNvSpPr/>
          <p:nvPr/>
        </p:nvSpPr>
        <p:spPr>
          <a:xfrm>
            <a:off x="6410658" y="3905490"/>
            <a:ext cx="322604" cy="3232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31084-9212-AA97-A42C-78D7ABA9A1CF}"/>
              </a:ext>
            </a:extLst>
          </p:cNvPr>
          <p:cNvSpPr txBox="1"/>
          <p:nvPr/>
        </p:nvSpPr>
        <p:spPr>
          <a:xfrm>
            <a:off x="6250643" y="3884119"/>
            <a:ext cx="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AB650-BA27-560B-5EE4-F3866A4DA589}"/>
              </a:ext>
            </a:extLst>
          </p:cNvPr>
          <p:cNvSpPr txBox="1"/>
          <p:nvPr/>
        </p:nvSpPr>
        <p:spPr>
          <a:xfrm>
            <a:off x="759631" y="4184343"/>
            <a:ext cx="22975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u="sng" dirty="0"/>
              <a:t>Log</a:t>
            </a:r>
            <a:r>
              <a:rPr lang="en-US" sz="1200" dirty="0"/>
              <a:t> agricultural GDP per worker</a:t>
            </a:r>
          </a:p>
          <a:p>
            <a:pPr>
              <a:tabLst>
                <a:tab pos="746125" algn="l"/>
              </a:tabLst>
            </a:pPr>
            <a:r>
              <a:rPr lang="en-US" sz="900" dirty="0"/>
              <a:t>(2021)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B5083-4F6E-9E65-EF58-01229B8A0588}"/>
              </a:ext>
            </a:extLst>
          </p:cNvPr>
          <p:cNvSpPr txBox="1"/>
          <p:nvPr/>
        </p:nvSpPr>
        <p:spPr>
          <a:xfrm>
            <a:off x="6733260" y="4206268"/>
            <a:ext cx="45957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dirty="0"/>
              <a:t>Off-farm agrifood system GDP as a share of total agrifood system GDP</a:t>
            </a:r>
          </a:p>
          <a:p>
            <a:pPr>
              <a:tabLst>
                <a:tab pos="746125" algn="l"/>
              </a:tabLst>
            </a:pPr>
            <a:r>
              <a:rPr lang="en-US" sz="900" dirty="0"/>
              <a:t>(2021)</a:t>
            </a:r>
            <a:endParaRPr lang="en-US" sz="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38A-F9F1-E103-B001-D488BB89F3A5}"/>
              </a:ext>
            </a:extLst>
          </p:cNvPr>
          <p:cNvSpPr txBox="1"/>
          <p:nvPr/>
        </p:nvSpPr>
        <p:spPr>
          <a:xfrm>
            <a:off x="759633" y="1363773"/>
            <a:ext cx="53608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dirty="0"/>
              <a:t>Value of output per hectare for staple food crops</a:t>
            </a:r>
          </a:p>
          <a:p>
            <a:pPr>
              <a:tabLst>
                <a:tab pos="746125" algn="l"/>
              </a:tabLst>
            </a:pPr>
            <a:r>
              <a:rPr lang="en-US" sz="800" dirty="0"/>
              <a:t>(2019-21 average)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13435-FB4B-243B-6C06-E78CA587EC04}"/>
              </a:ext>
            </a:extLst>
          </p:cNvPr>
          <p:cNvSpPr txBox="1"/>
          <p:nvPr/>
        </p:nvSpPr>
        <p:spPr>
          <a:xfrm>
            <a:off x="6696456" y="1369874"/>
            <a:ext cx="48608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dirty="0"/>
              <a:t>Share of crop and livestock food-related output from high value activities</a:t>
            </a:r>
          </a:p>
          <a:p>
            <a:pPr>
              <a:tabLst>
                <a:tab pos="746125" algn="l"/>
              </a:tabLst>
            </a:pPr>
            <a:r>
              <a:rPr lang="en-US" sz="900" dirty="0"/>
              <a:t>(2019-21 average)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640418"/>
              </p:ext>
            </p:extLst>
          </p:nvPr>
        </p:nvGraphicFramePr>
        <p:xfrm>
          <a:off x="3537957" y="1782709"/>
          <a:ext cx="2055729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833130"/>
              </p:ext>
            </p:extLst>
          </p:nvPr>
        </p:nvGraphicFramePr>
        <p:xfrm>
          <a:off x="1099557" y="1773184"/>
          <a:ext cx="2094668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570276"/>
              </p:ext>
            </p:extLst>
          </p:nvPr>
        </p:nvGraphicFramePr>
        <p:xfrm>
          <a:off x="9110335" y="1785923"/>
          <a:ext cx="2055729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078"/>
              </p:ext>
            </p:extLst>
          </p:nvPr>
        </p:nvGraphicFramePr>
        <p:xfrm>
          <a:off x="6671935" y="1785923"/>
          <a:ext cx="2094668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182237"/>
              </p:ext>
            </p:extLst>
          </p:nvPr>
        </p:nvGraphicFramePr>
        <p:xfrm>
          <a:off x="3509839" y="4567697"/>
          <a:ext cx="2055729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938958"/>
              </p:ext>
            </p:extLst>
          </p:nvPr>
        </p:nvGraphicFramePr>
        <p:xfrm>
          <a:off x="1071439" y="4567697"/>
          <a:ext cx="2094668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3888"/>
              </p:ext>
            </p:extLst>
          </p:nvPr>
        </p:nvGraphicFramePr>
        <p:xfrm>
          <a:off x="9134856" y="4599841"/>
          <a:ext cx="2055729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83832"/>
              </p:ext>
            </p:extLst>
          </p:nvPr>
        </p:nvGraphicFramePr>
        <p:xfrm>
          <a:off x="6696456" y="4599841"/>
          <a:ext cx="2094668" cy="185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74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407984"/>
              </p:ext>
            </p:extLst>
          </p:nvPr>
        </p:nvGraphicFramePr>
        <p:xfrm>
          <a:off x="5621830" y="3004697"/>
          <a:ext cx="5279920" cy="286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C57AE0-FE0C-6D86-2893-6279E50E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Indicator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598A5-9ABD-380C-CC80-E8B44DF61174}"/>
              </a:ext>
            </a:extLst>
          </p:cNvPr>
          <p:cNvSpPr txBox="1"/>
          <p:nvPr/>
        </p:nvSpPr>
        <p:spPr>
          <a:xfrm>
            <a:off x="2088650" y="2166875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C00000"/>
                </a:solidFill>
              </a:rPr>
              <a:t>Staples Productivity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F6C9E-3F78-8DF0-2CBC-A808BEDCCD99}"/>
              </a:ext>
            </a:extLst>
          </p:cNvPr>
          <p:cNvSpPr txBox="1"/>
          <p:nvPr/>
        </p:nvSpPr>
        <p:spPr>
          <a:xfrm>
            <a:off x="2088650" y="3146190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Farm Diversification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C4D4D-5FBF-6395-F588-18A5D18C61E7}"/>
              </a:ext>
            </a:extLst>
          </p:cNvPr>
          <p:cNvSpPr txBox="1"/>
          <p:nvPr/>
        </p:nvSpPr>
        <p:spPr>
          <a:xfrm>
            <a:off x="2088650" y="4125505"/>
            <a:ext cx="319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Agricultural Labor Productivity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6F398-8B3A-1895-DE40-4CEA889E0B88}"/>
              </a:ext>
            </a:extLst>
          </p:cNvPr>
          <p:cNvSpPr txBox="1"/>
          <p:nvPr/>
        </p:nvSpPr>
        <p:spPr>
          <a:xfrm>
            <a:off x="2088650" y="5104820"/>
            <a:ext cx="255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Food System Expansion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730A9365-D95C-36BC-3C29-A1CE9D1AB16C}"/>
              </a:ext>
            </a:extLst>
          </p:cNvPr>
          <p:cNvSpPr/>
          <p:nvPr/>
        </p:nvSpPr>
        <p:spPr>
          <a:xfrm>
            <a:off x="2801471" y="2720994"/>
            <a:ext cx="268941" cy="26827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69C2D77C-6F71-8E8E-1A1C-1D3F733FF841}"/>
              </a:ext>
            </a:extLst>
          </p:cNvPr>
          <p:cNvSpPr/>
          <p:nvPr/>
        </p:nvSpPr>
        <p:spPr>
          <a:xfrm>
            <a:off x="2801470" y="3692842"/>
            <a:ext cx="268941" cy="26827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8F18F4BC-ACF5-9892-506A-CEF2D51FE2D7}"/>
              </a:ext>
            </a:extLst>
          </p:cNvPr>
          <p:cNvSpPr/>
          <p:nvPr/>
        </p:nvSpPr>
        <p:spPr>
          <a:xfrm>
            <a:off x="2801469" y="4701881"/>
            <a:ext cx="268941" cy="26827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E1748-CE9D-0E5B-E1B7-803714F0D635}"/>
              </a:ext>
            </a:extLst>
          </p:cNvPr>
          <p:cNvSpPr txBox="1"/>
          <p:nvPr/>
        </p:nvSpPr>
        <p:spPr>
          <a:xfrm>
            <a:off x="1681940" y="2043764"/>
            <a:ext cx="1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¼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DFCDA-1DCA-BADA-DDEF-B916F09EEAE7}"/>
              </a:ext>
            </a:extLst>
          </p:cNvPr>
          <p:cNvSpPr txBox="1"/>
          <p:nvPr/>
        </p:nvSpPr>
        <p:spPr>
          <a:xfrm>
            <a:off x="1681940" y="3030474"/>
            <a:ext cx="1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1F350-EB67-FCDB-DA2E-DB582DDA32A6}"/>
              </a:ext>
            </a:extLst>
          </p:cNvPr>
          <p:cNvSpPr txBox="1"/>
          <p:nvPr/>
        </p:nvSpPr>
        <p:spPr>
          <a:xfrm>
            <a:off x="1681940" y="3992132"/>
            <a:ext cx="1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¼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54D1A-20B8-9F1B-DAF9-130EC22EDCB8}"/>
              </a:ext>
            </a:extLst>
          </p:cNvPr>
          <p:cNvSpPr txBox="1"/>
          <p:nvPr/>
        </p:nvSpPr>
        <p:spPr>
          <a:xfrm>
            <a:off x="1681940" y="4996288"/>
            <a:ext cx="1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¼ 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BDB7D461-B736-81F8-3E04-4EADAA1956E2}"/>
              </a:ext>
            </a:extLst>
          </p:cNvPr>
          <p:cNvSpPr/>
          <p:nvPr/>
        </p:nvSpPr>
        <p:spPr>
          <a:xfrm>
            <a:off x="5487360" y="2294346"/>
            <a:ext cx="268941" cy="268278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B30F3-8C8F-C9EE-12F6-2841CEEA9741}"/>
              </a:ext>
            </a:extLst>
          </p:cNvPr>
          <p:cNvSpPr txBox="1"/>
          <p:nvPr/>
        </p:nvSpPr>
        <p:spPr>
          <a:xfrm>
            <a:off x="5843517" y="2166875"/>
            <a:ext cx="35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(equally weighted composite)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99B88-1490-700C-CCC2-11C8D4E09774}"/>
              </a:ext>
            </a:extLst>
          </p:cNvPr>
          <p:cNvSpPr txBox="1"/>
          <p:nvPr/>
        </p:nvSpPr>
        <p:spPr>
          <a:xfrm>
            <a:off x="1420968" y="1370616"/>
            <a:ext cx="628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normalized indicators together assuming equal weights: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C3F96-2F77-115F-AFA8-289432247A3E}"/>
              </a:ext>
            </a:extLst>
          </p:cNvPr>
          <p:cNvSpPr txBox="1"/>
          <p:nvPr/>
        </p:nvSpPr>
        <p:spPr>
          <a:xfrm>
            <a:off x="5843517" y="3004697"/>
            <a:ext cx="149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46125" algn="l"/>
              </a:tabLst>
            </a:pPr>
            <a:r>
              <a:rPr lang="en-US" sz="1200" b="1" dirty="0"/>
              <a:t>ATI in 2021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553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75CEF9-7879-5F79-D256-193675EF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69" y="1705305"/>
            <a:ext cx="6950082" cy="466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FB687-6D3A-EA54-61FE-803EDBB3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ATI Scores</a:t>
            </a:r>
            <a:r>
              <a:rPr lang="en-US" baseline="-25000" dirty="0"/>
              <a:t> (2021)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29943-550E-161C-2FF8-26598F0808EC}"/>
              </a:ext>
            </a:extLst>
          </p:cNvPr>
          <p:cNvSpPr txBox="1"/>
          <p:nvPr/>
        </p:nvSpPr>
        <p:spPr>
          <a:xfrm>
            <a:off x="1450550" y="1705305"/>
            <a:ext cx="35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(182 countries in 2021)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AFAE-09C7-3DBB-9074-17AA5ACD33A9}"/>
              </a:ext>
            </a:extLst>
          </p:cNvPr>
          <p:cNvSpPr/>
          <p:nvPr/>
        </p:nvSpPr>
        <p:spPr>
          <a:xfrm>
            <a:off x="8379281" y="5915989"/>
            <a:ext cx="3384369" cy="5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391DE-4E8E-3A86-A83D-6E5C74502C30}"/>
              </a:ext>
            </a:extLst>
          </p:cNvPr>
          <p:cNvSpPr txBox="1"/>
          <p:nvPr/>
        </p:nvSpPr>
        <p:spPr>
          <a:xfrm>
            <a:off x="6285652" y="1705305"/>
            <a:ext cx="35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Agricultural Transformation Index (ATI)</a:t>
            </a:r>
          </a:p>
          <a:p>
            <a:pPr lvl="0"/>
            <a:r>
              <a:rPr lang="en-US" sz="1200" dirty="0"/>
              <a:t>(182 countries in 2021)</a:t>
            </a:r>
            <a:endParaRPr lang="en-US" sz="1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588292"/>
              </p:ext>
            </p:extLst>
          </p:nvPr>
        </p:nvGraphicFramePr>
        <p:xfrm>
          <a:off x="708193" y="2383142"/>
          <a:ext cx="5037105" cy="380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64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35535A9-438E-636F-CB31-6568414B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" y="1361816"/>
            <a:ext cx="6524569" cy="4534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FB687-6D3A-EA54-61FE-803EDBB3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Ranked Countries </a:t>
            </a:r>
            <a:r>
              <a:rPr lang="en-US" baseline="-25000" dirty="0"/>
              <a:t>(2021)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60373-096E-B7CF-CF81-0A953681BA71}"/>
              </a:ext>
            </a:extLst>
          </p:cNvPr>
          <p:cNvSpPr/>
          <p:nvPr/>
        </p:nvSpPr>
        <p:spPr>
          <a:xfrm>
            <a:off x="1852583" y="5433979"/>
            <a:ext cx="3982686" cy="541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05BCF-BCDB-9AEB-AD0E-765327519F18}"/>
              </a:ext>
            </a:extLst>
          </p:cNvPr>
          <p:cNvSpPr/>
          <p:nvPr/>
        </p:nvSpPr>
        <p:spPr>
          <a:xfrm>
            <a:off x="5624999" y="1440193"/>
            <a:ext cx="825033" cy="152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8541C-5AAD-7E4D-F255-796E6ED96FCE}"/>
              </a:ext>
            </a:extLst>
          </p:cNvPr>
          <p:cNvSpPr txBox="1"/>
          <p:nvPr/>
        </p:nvSpPr>
        <p:spPr>
          <a:xfrm>
            <a:off x="742271" y="1596948"/>
            <a:ext cx="467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34 countries had ATI scores of 0.95 or higher in 2021</a:t>
            </a:r>
          </a:p>
          <a:p>
            <a:pPr lvl="0"/>
            <a:r>
              <a:rPr lang="en-US" sz="1200" dirty="0"/>
              <a:t>(out of 182 countries)</a:t>
            </a:r>
            <a:endParaRPr lang="en-US" sz="1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E6C70D3-F66E-08DC-AE6C-7FBEB9EE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94946"/>
              </p:ext>
            </p:extLst>
          </p:nvPr>
        </p:nvGraphicFramePr>
        <p:xfrm>
          <a:off x="6545839" y="968617"/>
          <a:ext cx="3045114" cy="58504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5114">
                  <a:extLst>
                    <a:ext uri="{9D8B030D-6E8A-4147-A177-3AD203B41FA5}">
                      <a16:colId xmlns:a16="http://schemas.microsoft.com/office/drawing/2014/main" val="878140575"/>
                    </a:ext>
                  </a:extLst>
                </a:gridCol>
              </a:tblGrid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07683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27069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974001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Costa 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3514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Croatia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857884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Czech Republic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74561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14282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Dominican Republic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239800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84006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5041771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590297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910430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9756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76929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246992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73809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3410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40515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521990C-5A9F-59B3-E673-5A5BC8AA2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16664"/>
              </p:ext>
            </p:extLst>
          </p:nvPr>
        </p:nvGraphicFramePr>
        <p:xfrm>
          <a:off x="8590671" y="968617"/>
          <a:ext cx="3045114" cy="58504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5114">
                  <a:extLst>
                    <a:ext uri="{9D8B030D-6E8A-4147-A177-3AD203B41FA5}">
                      <a16:colId xmlns:a16="http://schemas.microsoft.com/office/drawing/2014/main" val="878140575"/>
                    </a:ext>
                  </a:extLst>
                </a:gridCol>
              </a:tblGrid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Kuwait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07683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Lebanon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227069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Luxembourg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974001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3514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857884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74561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14282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239800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Qatar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84006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Saudi Arabia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5041771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590297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Slovenia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910430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9756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769299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United Arab Emirates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246992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73809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34105"/>
                  </a:ext>
                </a:extLst>
              </a:tr>
              <a:tr h="32502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40515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B29E62-811C-8F4C-B31A-CE2BA1EE35B5}"/>
              </a:ext>
            </a:extLst>
          </p:cNvPr>
          <p:cNvCxnSpPr>
            <a:cxnSpLocks/>
          </p:cNvCxnSpPr>
          <p:nvPr/>
        </p:nvCxnSpPr>
        <p:spPr>
          <a:xfrm flipH="1">
            <a:off x="9673046" y="1508760"/>
            <a:ext cx="2939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D1B2D0-05F6-951E-CCC6-765906B972C2}"/>
              </a:ext>
            </a:extLst>
          </p:cNvPr>
          <p:cNvSpPr txBox="1"/>
          <p:nvPr/>
        </p:nvSpPr>
        <p:spPr>
          <a:xfrm>
            <a:off x="9966960" y="1381802"/>
            <a:ext cx="117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UMICs in red</a:t>
            </a:r>
          </a:p>
        </p:txBody>
      </p:sp>
    </p:spTree>
    <p:extLst>
      <p:ext uri="{BB962C8B-B14F-4D97-AF65-F5344CB8AC3E}">
        <p14:creationId xmlns:p14="http://schemas.microsoft.com/office/powerpoint/2010/main" val="171398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3250</Words>
  <Application>Microsoft Office PowerPoint</Application>
  <PresentationFormat>Widescreen</PresentationFormat>
  <Paragraphs>1350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Measuring Progress on  Agricultural Transformation</vt:lpstr>
      <vt:lpstr>Agricultural Transformation</vt:lpstr>
      <vt:lpstr>Component Indicators</vt:lpstr>
      <vt:lpstr>Indicator 2 | Farm Diversification </vt:lpstr>
      <vt:lpstr>Preparing Indicators</vt:lpstr>
      <vt:lpstr>Normalized Indicators</vt:lpstr>
      <vt:lpstr>Composite Indicator</vt:lpstr>
      <vt:lpstr>Country ATI Scores (2021)</vt:lpstr>
      <vt:lpstr>Highest Ranked Countries (2021)</vt:lpstr>
      <vt:lpstr>Lowest Ranked Countries (2021)</vt:lpstr>
      <vt:lpstr>Transformation, Poverty, and Undernourishment</vt:lpstr>
      <vt:lpstr>FTF Countries (2021)</vt:lpstr>
      <vt:lpstr>ATI Change (2000-2021)</vt:lpstr>
      <vt:lpstr>ATI Change (2000-2021)</vt:lpstr>
      <vt:lpstr>Summary</vt:lpstr>
      <vt:lpstr>Country Ranking (2021)</vt:lpstr>
      <vt:lpstr>Country Ranking (2021)</vt:lpstr>
      <vt:lpstr>Annex | Sources of ATI Change in FTF Countries (2000-2021)</vt:lpstr>
      <vt:lpstr>Bangladesh | Country ATI Profile (2000-2021)</vt:lpstr>
      <vt:lpstr>DRC | Country ATI Profile (2000-2021)</vt:lpstr>
      <vt:lpstr>Ethiopia | Country ATI Profile (2000-2021)</vt:lpstr>
      <vt:lpstr>Ghana | Country ATI Profile (2000-2021)</vt:lpstr>
      <vt:lpstr>Guatemala | Country ATI Profile (2000-2021)</vt:lpstr>
      <vt:lpstr>Honduras | Country ATI Profile (2000-2021)</vt:lpstr>
      <vt:lpstr>Kenya | Country ATI Profile (2000-2021)</vt:lpstr>
      <vt:lpstr>Liberia | Country ATI Profile (2000-2021)</vt:lpstr>
      <vt:lpstr>Mali | Country ATI Profile (2000-2021)</vt:lpstr>
      <vt:lpstr>Madagascar | Country ATI Profile (2000-2021)</vt:lpstr>
      <vt:lpstr>Malawi | Country ATI Profile (2000-2021)</vt:lpstr>
      <vt:lpstr>Mozambique | Country ATI Profile (2000-2021)</vt:lpstr>
      <vt:lpstr>Nepal | Country ATI Profile (2000-2021)</vt:lpstr>
      <vt:lpstr>Niger | Country ATI Profile (2000-2021)</vt:lpstr>
      <vt:lpstr>Nigeria | Country ATI Profile (2000-2021)</vt:lpstr>
      <vt:lpstr>Senegal | Country ATI Profile (2000-2021)</vt:lpstr>
      <vt:lpstr>Tanzania | Country ATI Profile (2000-2021)</vt:lpstr>
      <vt:lpstr>Uganda | Country ATI Profile (2000-2021)</vt:lpstr>
      <vt:lpstr>Rwanda | Country ATI Profile (2000-2021)</vt:lpstr>
      <vt:lpstr>Zambia | Country ATI Profile (2000-2021)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Agricultural Transformation</dc:title>
  <dc:creator>Thurlow, James (IFPRI)</dc:creator>
  <cp:lastModifiedBy>Thurlow, James (IFPRI)</cp:lastModifiedBy>
  <cp:revision>169</cp:revision>
  <dcterms:created xsi:type="dcterms:W3CDTF">2023-07-27T15:34:19Z</dcterms:created>
  <dcterms:modified xsi:type="dcterms:W3CDTF">2024-02-26T21:11:57Z</dcterms:modified>
</cp:coreProperties>
</file>