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6100"/>
    <a:srgbClr val="FFF9E1"/>
    <a:srgbClr val="FFF8DB"/>
    <a:srgbClr val="018582"/>
    <a:srgbClr val="4BA28C"/>
    <a:srgbClr val="54763F"/>
    <a:srgbClr val="FBFD9D"/>
    <a:srgbClr val="F9C560"/>
    <a:srgbClr val="EEED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>
        <p:scale>
          <a:sx n="50" d="100"/>
          <a:sy n="50" d="100"/>
        </p:scale>
        <p:origin x="780" y="-197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366BF-F78E-4B9C-907C-0BBA8AFC5921}" type="doc">
      <dgm:prSet loTypeId="urn:microsoft.com/office/officeart/2005/8/layout/cycle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8793DE-0500-41B5-9906-50FE9B99B11F}">
      <dgm:prSet phldrT="[Text]" custT="1"/>
      <dgm:spPr>
        <a:solidFill>
          <a:schemeClr val="accent5">
            <a:lumMod val="50000"/>
          </a:schemeClr>
        </a:solidFill>
      </dgm:spPr>
      <dgm:t>
        <a:bodyPr anchor="t"/>
        <a:lstStyle/>
        <a:p>
          <a:r>
            <a:rPr lang="en-US" sz="2000" b="1" dirty="0"/>
            <a:t>Data</a:t>
          </a:r>
        </a:p>
        <a:p>
          <a:endParaRPr lang="en-US" sz="2000" b="1" dirty="0"/>
        </a:p>
        <a:p>
          <a:endParaRPr lang="en-US" sz="2000" b="1" dirty="0"/>
        </a:p>
      </dgm:t>
    </dgm:pt>
    <dgm:pt modelId="{EB369E8C-C0F7-4E18-9B41-20A296567F2A}" type="parTrans" cxnId="{7990211C-BB39-48B6-8A99-9AB72306AEB1}">
      <dgm:prSet/>
      <dgm:spPr/>
      <dgm:t>
        <a:bodyPr/>
        <a:lstStyle/>
        <a:p>
          <a:endParaRPr lang="en-US" sz="1800"/>
        </a:p>
      </dgm:t>
    </dgm:pt>
    <dgm:pt modelId="{E6380FFE-8319-433D-8071-53F7C2FD9288}" type="sibTrans" cxnId="{7990211C-BB39-48B6-8A99-9AB72306AEB1}">
      <dgm:prSet/>
      <dgm:spPr>
        <a:ln w="76200"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1800"/>
        </a:p>
      </dgm:t>
    </dgm:pt>
    <dgm:pt modelId="{19D14D7F-9452-44F3-8CCE-6B2C3E80DB1C}">
      <dgm:prSet phldrT="[Text]" custT="1"/>
      <dgm:spPr>
        <a:solidFill>
          <a:schemeClr val="accent5">
            <a:lumMod val="50000"/>
          </a:schemeClr>
        </a:solidFill>
      </dgm:spPr>
      <dgm:t>
        <a:bodyPr anchor="t"/>
        <a:lstStyle/>
        <a:p>
          <a:r>
            <a:rPr lang="en-US" sz="2000" b="1" dirty="0"/>
            <a:t>Framework</a:t>
          </a:r>
        </a:p>
      </dgm:t>
    </dgm:pt>
    <dgm:pt modelId="{465907DB-4DE8-4B25-B88D-D14C45993CB3}" type="parTrans" cxnId="{E8B57DD6-9250-46ED-B33E-EB69F70E4BDA}">
      <dgm:prSet/>
      <dgm:spPr/>
      <dgm:t>
        <a:bodyPr/>
        <a:lstStyle/>
        <a:p>
          <a:endParaRPr lang="en-US" sz="1800"/>
        </a:p>
      </dgm:t>
    </dgm:pt>
    <dgm:pt modelId="{DB3DD5EB-7493-4321-B885-7B58C051AAED}" type="sibTrans" cxnId="{E8B57DD6-9250-46ED-B33E-EB69F70E4BDA}">
      <dgm:prSet/>
      <dgm:spPr>
        <a:ln w="76200"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1800"/>
        </a:p>
      </dgm:t>
    </dgm:pt>
    <dgm:pt modelId="{20F6D8CD-0257-41CD-B80B-1754BB737002}">
      <dgm:prSet phldrT="[Text]" custT="1"/>
      <dgm:spPr>
        <a:solidFill>
          <a:schemeClr val="accent5">
            <a:lumMod val="50000"/>
          </a:schemeClr>
        </a:solidFill>
      </dgm:spPr>
      <dgm:t>
        <a:bodyPr anchor="t"/>
        <a:lstStyle/>
        <a:p>
          <a:r>
            <a:rPr lang="en-US" sz="2000" b="1" dirty="0"/>
            <a:t>Management</a:t>
          </a:r>
        </a:p>
      </dgm:t>
    </dgm:pt>
    <dgm:pt modelId="{A93395AC-5A0C-4411-91EE-C70BAA86B4EF}" type="parTrans" cxnId="{D0AEC2AD-9FF2-4A67-B55D-44FC6C608F71}">
      <dgm:prSet/>
      <dgm:spPr/>
      <dgm:t>
        <a:bodyPr/>
        <a:lstStyle/>
        <a:p>
          <a:endParaRPr lang="en-US" sz="1800"/>
        </a:p>
      </dgm:t>
    </dgm:pt>
    <dgm:pt modelId="{B6B55090-CE9C-4057-A4A9-0437842F9474}" type="sibTrans" cxnId="{D0AEC2AD-9FF2-4A67-B55D-44FC6C608F71}">
      <dgm:prSet/>
      <dgm:spPr>
        <a:ln w="76200">
          <a:solidFill>
            <a:schemeClr val="tx2"/>
          </a:solidFill>
          <a:headEnd type="none" w="med" len="med"/>
          <a:tailEnd type="triangle" w="med" len="med"/>
        </a:ln>
      </dgm:spPr>
      <dgm:t>
        <a:bodyPr/>
        <a:lstStyle/>
        <a:p>
          <a:endParaRPr lang="en-US" sz="1800"/>
        </a:p>
      </dgm:t>
    </dgm:pt>
    <dgm:pt modelId="{55D6FB89-E478-4320-81B9-E22ADF12FAB9}" type="pres">
      <dgm:prSet presAssocID="{19D366BF-F78E-4B9C-907C-0BBA8AFC5921}" presName="cycle" presStyleCnt="0">
        <dgm:presLayoutVars>
          <dgm:dir/>
          <dgm:resizeHandles val="exact"/>
        </dgm:presLayoutVars>
      </dgm:prSet>
      <dgm:spPr/>
    </dgm:pt>
    <dgm:pt modelId="{DA9CA0D2-35A9-468D-9ED9-280AA787C444}" type="pres">
      <dgm:prSet presAssocID="{AF8793DE-0500-41B5-9906-50FE9B99B11F}" presName="node" presStyleLbl="node1" presStyleIdx="0" presStyleCnt="3" custScaleY="126387">
        <dgm:presLayoutVars>
          <dgm:bulletEnabled val="1"/>
        </dgm:presLayoutVars>
      </dgm:prSet>
      <dgm:spPr/>
    </dgm:pt>
    <dgm:pt modelId="{D912A952-825C-4A1B-B119-F248763A9ACE}" type="pres">
      <dgm:prSet presAssocID="{AF8793DE-0500-41B5-9906-50FE9B99B11F}" presName="spNode" presStyleCnt="0"/>
      <dgm:spPr/>
    </dgm:pt>
    <dgm:pt modelId="{D054804F-17FA-409B-90C8-12D74E77F0B2}" type="pres">
      <dgm:prSet presAssocID="{E6380FFE-8319-433D-8071-53F7C2FD9288}" presName="sibTrans" presStyleLbl="sibTrans1D1" presStyleIdx="0" presStyleCnt="3"/>
      <dgm:spPr/>
    </dgm:pt>
    <dgm:pt modelId="{C67444F3-90AD-473B-81AD-0D05B62CD2BF}" type="pres">
      <dgm:prSet presAssocID="{19D14D7F-9452-44F3-8CCE-6B2C3E80DB1C}" presName="node" presStyleLbl="node1" presStyleIdx="1" presStyleCnt="3" custScaleY="121081">
        <dgm:presLayoutVars>
          <dgm:bulletEnabled val="1"/>
        </dgm:presLayoutVars>
      </dgm:prSet>
      <dgm:spPr/>
    </dgm:pt>
    <dgm:pt modelId="{28915F23-E9ED-4130-B22B-4A59017C8794}" type="pres">
      <dgm:prSet presAssocID="{19D14D7F-9452-44F3-8CCE-6B2C3E80DB1C}" presName="spNode" presStyleCnt="0"/>
      <dgm:spPr/>
    </dgm:pt>
    <dgm:pt modelId="{7696C989-3771-4C1F-9D8A-7AFDE2181506}" type="pres">
      <dgm:prSet presAssocID="{DB3DD5EB-7493-4321-B885-7B58C051AAED}" presName="sibTrans" presStyleLbl="sibTrans1D1" presStyleIdx="1" presStyleCnt="3"/>
      <dgm:spPr/>
    </dgm:pt>
    <dgm:pt modelId="{64FAA64B-EC09-43EC-877F-318956828D15}" type="pres">
      <dgm:prSet presAssocID="{20F6D8CD-0257-41CD-B80B-1754BB737002}" presName="node" presStyleLbl="node1" presStyleIdx="2" presStyleCnt="3" custScaleY="121081">
        <dgm:presLayoutVars>
          <dgm:bulletEnabled val="1"/>
        </dgm:presLayoutVars>
      </dgm:prSet>
      <dgm:spPr/>
    </dgm:pt>
    <dgm:pt modelId="{7D0EC5F1-F671-4EA7-9B15-AA9CCBBCD0CB}" type="pres">
      <dgm:prSet presAssocID="{20F6D8CD-0257-41CD-B80B-1754BB737002}" presName="spNode" presStyleCnt="0"/>
      <dgm:spPr/>
    </dgm:pt>
    <dgm:pt modelId="{65CA0B85-C44E-4C2A-AB47-7B06EA63EFC3}" type="pres">
      <dgm:prSet presAssocID="{B6B55090-CE9C-4057-A4A9-0437842F9474}" presName="sibTrans" presStyleLbl="sibTrans1D1" presStyleIdx="2" presStyleCnt="3"/>
      <dgm:spPr/>
    </dgm:pt>
  </dgm:ptLst>
  <dgm:cxnLst>
    <dgm:cxn modelId="{B1384010-4B15-43AC-94E3-566C48E61016}" type="presOf" srcId="{19D14D7F-9452-44F3-8CCE-6B2C3E80DB1C}" destId="{C67444F3-90AD-473B-81AD-0D05B62CD2BF}" srcOrd="0" destOrd="0" presId="urn:microsoft.com/office/officeart/2005/8/layout/cycle5"/>
    <dgm:cxn modelId="{7990211C-BB39-48B6-8A99-9AB72306AEB1}" srcId="{19D366BF-F78E-4B9C-907C-0BBA8AFC5921}" destId="{AF8793DE-0500-41B5-9906-50FE9B99B11F}" srcOrd="0" destOrd="0" parTransId="{EB369E8C-C0F7-4E18-9B41-20A296567F2A}" sibTransId="{E6380FFE-8319-433D-8071-53F7C2FD9288}"/>
    <dgm:cxn modelId="{F7F97062-8460-4693-BD0F-E62797AD4F81}" type="presOf" srcId="{DB3DD5EB-7493-4321-B885-7B58C051AAED}" destId="{7696C989-3771-4C1F-9D8A-7AFDE2181506}" srcOrd="0" destOrd="0" presId="urn:microsoft.com/office/officeart/2005/8/layout/cycle5"/>
    <dgm:cxn modelId="{007E4287-93C2-48F8-B6AC-5AA491017179}" type="presOf" srcId="{B6B55090-CE9C-4057-A4A9-0437842F9474}" destId="{65CA0B85-C44E-4C2A-AB47-7B06EA63EFC3}" srcOrd="0" destOrd="0" presId="urn:microsoft.com/office/officeart/2005/8/layout/cycle5"/>
    <dgm:cxn modelId="{FDB73A8C-A246-4942-8DB6-AD3A84313455}" type="presOf" srcId="{20F6D8CD-0257-41CD-B80B-1754BB737002}" destId="{64FAA64B-EC09-43EC-877F-318956828D15}" srcOrd="0" destOrd="0" presId="urn:microsoft.com/office/officeart/2005/8/layout/cycle5"/>
    <dgm:cxn modelId="{D0AEC2AD-9FF2-4A67-B55D-44FC6C608F71}" srcId="{19D366BF-F78E-4B9C-907C-0BBA8AFC5921}" destId="{20F6D8CD-0257-41CD-B80B-1754BB737002}" srcOrd="2" destOrd="0" parTransId="{A93395AC-5A0C-4411-91EE-C70BAA86B4EF}" sibTransId="{B6B55090-CE9C-4057-A4A9-0437842F9474}"/>
    <dgm:cxn modelId="{4B1DC1B1-043A-49B0-B576-1F5A69453249}" type="presOf" srcId="{19D366BF-F78E-4B9C-907C-0BBA8AFC5921}" destId="{55D6FB89-E478-4320-81B9-E22ADF12FAB9}" srcOrd="0" destOrd="0" presId="urn:microsoft.com/office/officeart/2005/8/layout/cycle5"/>
    <dgm:cxn modelId="{7F6B04C4-3521-4740-97F6-F15B0C79BFCC}" type="presOf" srcId="{E6380FFE-8319-433D-8071-53F7C2FD9288}" destId="{D054804F-17FA-409B-90C8-12D74E77F0B2}" srcOrd="0" destOrd="0" presId="urn:microsoft.com/office/officeart/2005/8/layout/cycle5"/>
    <dgm:cxn modelId="{B4FB85D1-BE2F-4555-BF95-934D24257C74}" type="presOf" srcId="{AF8793DE-0500-41B5-9906-50FE9B99B11F}" destId="{DA9CA0D2-35A9-468D-9ED9-280AA787C444}" srcOrd="0" destOrd="0" presId="urn:microsoft.com/office/officeart/2005/8/layout/cycle5"/>
    <dgm:cxn modelId="{E8B57DD6-9250-46ED-B33E-EB69F70E4BDA}" srcId="{19D366BF-F78E-4B9C-907C-0BBA8AFC5921}" destId="{19D14D7F-9452-44F3-8CCE-6B2C3E80DB1C}" srcOrd="1" destOrd="0" parTransId="{465907DB-4DE8-4B25-B88D-D14C45993CB3}" sibTransId="{DB3DD5EB-7493-4321-B885-7B58C051AAED}"/>
    <dgm:cxn modelId="{0938F083-4758-496E-BC54-FCB18CB495EB}" type="presParOf" srcId="{55D6FB89-E478-4320-81B9-E22ADF12FAB9}" destId="{DA9CA0D2-35A9-468D-9ED9-280AA787C444}" srcOrd="0" destOrd="0" presId="urn:microsoft.com/office/officeart/2005/8/layout/cycle5"/>
    <dgm:cxn modelId="{14381A34-7297-44CA-9CAE-4CB0843E6638}" type="presParOf" srcId="{55D6FB89-E478-4320-81B9-E22ADF12FAB9}" destId="{D912A952-825C-4A1B-B119-F248763A9ACE}" srcOrd="1" destOrd="0" presId="urn:microsoft.com/office/officeart/2005/8/layout/cycle5"/>
    <dgm:cxn modelId="{41A29E1E-A65E-44AA-85D9-B6AF22BBF0B0}" type="presParOf" srcId="{55D6FB89-E478-4320-81B9-E22ADF12FAB9}" destId="{D054804F-17FA-409B-90C8-12D74E77F0B2}" srcOrd="2" destOrd="0" presId="urn:microsoft.com/office/officeart/2005/8/layout/cycle5"/>
    <dgm:cxn modelId="{F8F4C2A1-9C3D-401F-B5FE-2CFE5482208A}" type="presParOf" srcId="{55D6FB89-E478-4320-81B9-E22ADF12FAB9}" destId="{C67444F3-90AD-473B-81AD-0D05B62CD2BF}" srcOrd="3" destOrd="0" presId="urn:microsoft.com/office/officeart/2005/8/layout/cycle5"/>
    <dgm:cxn modelId="{F3356E52-8826-43AB-A888-446AE76C4CA8}" type="presParOf" srcId="{55D6FB89-E478-4320-81B9-E22ADF12FAB9}" destId="{28915F23-E9ED-4130-B22B-4A59017C8794}" srcOrd="4" destOrd="0" presId="urn:microsoft.com/office/officeart/2005/8/layout/cycle5"/>
    <dgm:cxn modelId="{D90943E8-689C-4F1D-9612-2D07774E2B2D}" type="presParOf" srcId="{55D6FB89-E478-4320-81B9-E22ADF12FAB9}" destId="{7696C989-3771-4C1F-9D8A-7AFDE2181506}" srcOrd="5" destOrd="0" presId="urn:microsoft.com/office/officeart/2005/8/layout/cycle5"/>
    <dgm:cxn modelId="{2234C854-6E7D-4BE8-99B0-B2059952BDF3}" type="presParOf" srcId="{55D6FB89-E478-4320-81B9-E22ADF12FAB9}" destId="{64FAA64B-EC09-43EC-877F-318956828D15}" srcOrd="6" destOrd="0" presId="urn:microsoft.com/office/officeart/2005/8/layout/cycle5"/>
    <dgm:cxn modelId="{1A44DD3D-4E07-49FC-9DE7-98E5AEEE9AB3}" type="presParOf" srcId="{55D6FB89-E478-4320-81B9-E22ADF12FAB9}" destId="{7D0EC5F1-F671-4EA7-9B15-AA9CCBBCD0CB}" srcOrd="7" destOrd="0" presId="urn:microsoft.com/office/officeart/2005/8/layout/cycle5"/>
    <dgm:cxn modelId="{CE9AE912-5356-42D0-B214-600C1D336935}" type="presParOf" srcId="{55D6FB89-E478-4320-81B9-E22ADF12FAB9}" destId="{65CA0B85-C44E-4C2A-AB47-7B06EA63EFC3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A8E905-B7FF-4961-80B4-91AA418270DC}" type="doc">
      <dgm:prSet loTypeId="urn:microsoft.com/office/officeart/2005/8/layout/hierarchy3" loCatId="list" qsTypeId="urn:microsoft.com/office/officeart/2005/8/quickstyle/3d1" qsCatId="3D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0A4A39A-A8CA-40F5-82F2-F23F1C60EED4}">
      <dgm:prSet phldrT="[Text]"/>
      <dgm:spPr/>
      <dgm:t>
        <a:bodyPr/>
        <a:lstStyle/>
        <a:p>
          <a:r>
            <a:rPr lang="en-US" b="1"/>
            <a:t>Challenges</a:t>
          </a:r>
          <a:endParaRPr lang="en-US" b="1" dirty="0"/>
        </a:p>
      </dgm:t>
    </dgm:pt>
    <dgm:pt modelId="{ECAC5F73-AE30-4BBB-9C0A-E3D5C952BE6E}" type="parTrans" cxnId="{04F7B1C4-3CBE-42B4-A3B2-65B8D672BFFB}">
      <dgm:prSet/>
      <dgm:spPr/>
      <dgm:t>
        <a:bodyPr/>
        <a:lstStyle/>
        <a:p>
          <a:endParaRPr lang="en-US" b="1"/>
        </a:p>
      </dgm:t>
    </dgm:pt>
    <dgm:pt modelId="{5B8ACD10-3B60-4AC3-903E-C970636F85FA}" type="sibTrans" cxnId="{04F7B1C4-3CBE-42B4-A3B2-65B8D672BFFB}">
      <dgm:prSet/>
      <dgm:spPr/>
      <dgm:t>
        <a:bodyPr/>
        <a:lstStyle/>
        <a:p>
          <a:endParaRPr lang="en-US" b="1"/>
        </a:p>
      </dgm:t>
    </dgm:pt>
    <dgm:pt modelId="{C8CEA920-8E5E-4583-A48D-00F8FAFECF57}">
      <dgm:prSet phldrT="[Text]"/>
      <dgm:spPr/>
      <dgm:t>
        <a:bodyPr/>
        <a:lstStyle/>
        <a:p>
          <a:r>
            <a:rPr lang="en-US" b="1" dirty="0"/>
            <a:t>Questions</a:t>
          </a:r>
        </a:p>
      </dgm:t>
    </dgm:pt>
    <dgm:pt modelId="{31A25F60-60D5-4673-839A-57D22A9EB076}" type="parTrans" cxnId="{72A49FA9-3555-4E89-B5DF-E0D223B3262C}">
      <dgm:prSet/>
      <dgm:spPr/>
      <dgm:t>
        <a:bodyPr/>
        <a:lstStyle/>
        <a:p>
          <a:endParaRPr lang="en-US" b="1"/>
        </a:p>
      </dgm:t>
    </dgm:pt>
    <dgm:pt modelId="{607C13E3-1B36-424F-9656-A6AC35AD6A1C}" type="sibTrans" cxnId="{72A49FA9-3555-4E89-B5DF-E0D223B3262C}">
      <dgm:prSet/>
      <dgm:spPr/>
      <dgm:t>
        <a:bodyPr/>
        <a:lstStyle/>
        <a:p>
          <a:endParaRPr lang="en-US" b="1"/>
        </a:p>
      </dgm:t>
    </dgm:pt>
    <dgm:pt modelId="{8436AE87-6F6A-4119-9375-135A1BE4A772}" type="pres">
      <dgm:prSet presAssocID="{AAA8E905-B7FF-4961-80B4-91AA418270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8974E7-6C26-4977-80D2-155D23708DFC}" type="pres">
      <dgm:prSet presAssocID="{50A4A39A-A8CA-40F5-82F2-F23F1C60EED4}" presName="root" presStyleCnt="0"/>
      <dgm:spPr/>
    </dgm:pt>
    <dgm:pt modelId="{2679C886-2671-4FB6-BCD8-430BDD2CC139}" type="pres">
      <dgm:prSet presAssocID="{50A4A39A-A8CA-40F5-82F2-F23F1C60EED4}" presName="rootComposite" presStyleCnt="0"/>
      <dgm:spPr/>
    </dgm:pt>
    <dgm:pt modelId="{35F99551-DC5C-48D2-947E-C79FB6C34C60}" type="pres">
      <dgm:prSet presAssocID="{50A4A39A-A8CA-40F5-82F2-F23F1C60EED4}" presName="rootText" presStyleLbl="node1" presStyleIdx="0" presStyleCnt="2"/>
      <dgm:spPr/>
    </dgm:pt>
    <dgm:pt modelId="{AC348F20-643D-4158-B27E-ED581DB5126D}" type="pres">
      <dgm:prSet presAssocID="{50A4A39A-A8CA-40F5-82F2-F23F1C60EED4}" presName="rootConnector" presStyleLbl="node1" presStyleIdx="0" presStyleCnt="2"/>
      <dgm:spPr/>
    </dgm:pt>
    <dgm:pt modelId="{5C88726A-9035-4697-BDA6-F68042420D55}" type="pres">
      <dgm:prSet presAssocID="{50A4A39A-A8CA-40F5-82F2-F23F1C60EED4}" presName="childShape" presStyleCnt="0"/>
      <dgm:spPr/>
    </dgm:pt>
    <dgm:pt modelId="{D3E7ED9F-3755-4467-9A43-9CEC22FA4620}" type="pres">
      <dgm:prSet presAssocID="{C8CEA920-8E5E-4583-A48D-00F8FAFECF57}" presName="root" presStyleCnt="0"/>
      <dgm:spPr/>
    </dgm:pt>
    <dgm:pt modelId="{1022107E-D1B9-4BEA-B99C-BC78EF1C8314}" type="pres">
      <dgm:prSet presAssocID="{C8CEA920-8E5E-4583-A48D-00F8FAFECF57}" presName="rootComposite" presStyleCnt="0"/>
      <dgm:spPr/>
    </dgm:pt>
    <dgm:pt modelId="{44D72301-C1B3-4F2F-BD56-96316B240818}" type="pres">
      <dgm:prSet presAssocID="{C8CEA920-8E5E-4583-A48D-00F8FAFECF57}" presName="rootText" presStyleLbl="node1" presStyleIdx="1" presStyleCnt="2" custLinFactX="100000" custLinFactNeighborX="130939"/>
      <dgm:spPr/>
    </dgm:pt>
    <dgm:pt modelId="{37810787-FBFF-46E9-B3BD-234386174769}" type="pres">
      <dgm:prSet presAssocID="{C8CEA920-8E5E-4583-A48D-00F8FAFECF57}" presName="rootConnector" presStyleLbl="node1" presStyleIdx="1" presStyleCnt="2"/>
      <dgm:spPr/>
    </dgm:pt>
    <dgm:pt modelId="{E3C5EBCE-7D33-4701-A575-B1728626D683}" type="pres">
      <dgm:prSet presAssocID="{C8CEA920-8E5E-4583-A48D-00F8FAFECF57}" presName="childShape" presStyleCnt="0"/>
      <dgm:spPr/>
    </dgm:pt>
  </dgm:ptLst>
  <dgm:cxnLst>
    <dgm:cxn modelId="{D47D6F01-F724-41C1-A6D0-8B602BA0B7CB}" type="presOf" srcId="{AAA8E905-B7FF-4961-80B4-91AA418270DC}" destId="{8436AE87-6F6A-4119-9375-135A1BE4A772}" srcOrd="0" destOrd="0" presId="urn:microsoft.com/office/officeart/2005/8/layout/hierarchy3"/>
    <dgm:cxn modelId="{F2C4BA44-790B-4F3B-971E-F1D4755139B1}" type="presOf" srcId="{50A4A39A-A8CA-40F5-82F2-F23F1C60EED4}" destId="{35F99551-DC5C-48D2-947E-C79FB6C34C60}" srcOrd="0" destOrd="0" presId="urn:microsoft.com/office/officeart/2005/8/layout/hierarchy3"/>
    <dgm:cxn modelId="{72A49FA9-3555-4E89-B5DF-E0D223B3262C}" srcId="{AAA8E905-B7FF-4961-80B4-91AA418270DC}" destId="{C8CEA920-8E5E-4583-A48D-00F8FAFECF57}" srcOrd="1" destOrd="0" parTransId="{31A25F60-60D5-4673-839A-57D22A9EB076}" sibTransId="{607C13E3-1B36-424F-9656-A6AC35AD6A1C}"/>
    <dgm:cxn modelId="{04F7B1C4-3CBE-42B4-A3B2-65B8D672BFFB}" srcId="{AAA8E905-B7FF-4961-80B4-91AA418270DC}" destId="{50A4A39A-A8CA-40F5-82F2-F23F1C60EED4}" srcOrd="0" destOrd="0" parTransId="{ECAC5F73-AE30-4BBB-9C0A-E3D5C952BE6E}" sibTransId="{5B8ACD10-3B60-4AC3-903E-C970636F85FA}"/>
    <dgm:cxn modelId="{BF7FA0D7-1143-45A0-9279-33C46C614FAD}" type="presOf" srcId="{C8CEA920-8E5E-4583-A48D-00F8FAFECF57}" destId="{37810787-FBFF-46E9-B3BD-234386174769}" srcOrd="1" destOrd="0" presId="urn:microsoft.com/office/officeart/2005/8/layout/hierarchy3"/>
    <dgm:cxn modelId="{5104DBE4-C8E5-4FE2-8556-C373B76A2FA4}" type="presOf" srcId="{C8CEA920-8E5E-4583-A48D-00F8FAFECF57}" destId="{44D72301-C1B3-4F2F-BD56-96316B240818}" srcOrd="0" destOrd="0" presId="urn:microsoft.com/office/officeart/2005/8/layout/hierarchy3"/>
    <dgm:cxn modelId="{8AD412FA-C1B9-4DB9-B210-07D8DED3806A}" type="presOf" srcId="{50A4A39A-A8CA-40F5-82F2-F23F1C60EED4}" destId="{AC348F20-643D-4158-B27E-ED581DB5126D}" srcOrd="1" destOrd="0" presId="urn:microsoft.com/office/officeart/2005/8/layout/hierarchy3"/>
    <dgm:cxn modelId="{CDD49F43-2909-457D-A54F-A63D4F91D1C6}" type="presParOf" srcId="{8436AE87-6F6A-4119-9375-135A1BE4A772}" destId="{2C8974E7-6C26-4977-80D2-155D23708DFC}" srcOrd="0" destOrd="0" presId="urn:microsoft.com/office/officeart/2005/8/layout/hierarchy3"/>
    <dgm:cxn modelId="{71055ABA-9AE5-4361-B047-3F35815AFE4E}" type="presParOf" srcId="{2C8974E7-6C26-4977-80D2-155D23708DFC}" destId="{2679C886-2671-4FB6-BCD8-430BDD2CC139}" srcOrd="0" destOrd="0" presId="urn:microsoft.com/office/officeart/2005/8/layout/hierarchy3"/>
    <dgm:cxn modelId="{BC487133-3A2B-4190-B489-2082E9B98670}" type="presParOf" srcId="{2679C886-2671-4FB6-BCD8-430BDD2CC139}" destId="{35F99551-DC5C-48D2-947E-C79FB6C34C60}" srcOrd="0" destOrd="0" presId="urn:microsoft.com/office/officeart/2005/8/layout/hierarchy3"/>
    <dgm:cxn modelId="{8E6B9298-427C-4A5A-AF6F-45894D7BC54F}" type="presParOf" srcId="{2679C886-2671-4FB6-BCD8-430BDD2CC139}" destId="{AC348F20-643D-4158-B27E-ED581DB5126D}" srcOrd="1" destOrd="0" presId="urn:microsoft.com/office/officeart/2005/8/layout/hierarchy3"/>
    <dgm:cxn modelId="{0DF9701A-5478-4328-AC1F-9161BF0DA3DC}" type="presParOf" srcId="{2C8974E7-6C26-4977-80D2-155D23708DFC}" destId="{5C88726A-9035-4697-BDA6-F68042420D55}" srcOrd="1" destOrd="0" presId="urn:microsoft.com/office/officeart/2005/8/layout/hierarchy3"/>
    <dgm:cxn modelId="{3B28E0AB-C7B8-4525-AF10-DD13A7B8C556}" type="presParOf" srcId="{8436AE87-6F6A-4119-9375-135A1BE4A772}" destId="{D3E7ED9F-3755-4467-9A43-9CEC22FA4620}" srcOrd="1" destOrd="0" presId="urn:microsoft.com/office/officeart/2005/8/layout/hierarchy3"/>
    <dgm:cxn modelId="{9D048BA8-BF34-49EB-A439-22697AC63EE9}" type="presParOf" srcId="{D3E7ED9F-3755-4467-9A43-9CEC22FA4620}" destId="{1022107E-D1B9-4BEA-B99C-BC78EF1C8314}" srcOrd="0" destOrd="0" presId="urn:microsoft.com/office/officeart/2005/8/layout/hierarchy3"/>
    <dgm:cxn modelId="{70AFE20B-B21E-43B1-8650-528EB43F4D9D}" type="presParOf" srcId="{1022107E-D1B9-4BEA-B99C-BC78EF1C8314}" destId="{44D72301-C1B3-4F2F-BD56-96316B240818}" srcOrd="0" destOrd="0" presId="urn:microsoft.com/office/officeart/2005/8/layout/hierarchy3"/>
    <dgm:cxn modelId="{B1B37DDD-C7B1-4E61-B4D7-7D3634910627}" type="presParOf" srcId="{1022107E-D1B9-4BEA-B99C-BC78EF1C8314}" destId="{37810787-FBFF-46E9-B3BD-234386174769}" srcOrd="1" destOrd="0" presId="urn:microsoft.com/office/officeart/2005/8/layout/hierarchy3"/>
    <dgm:cxn modelId="{4DEF81AC-3C6B-4951-9C9E-8F5807983546}" type="presParOf" srcId="{D3E7ED9F-3755-4467-9A43-9CEC22FA4620}" destId="{E3C5EBCE-7D33-4701-A575-B1728626D68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CA0D2-35A9-468D-9ED9-280AA787C444}">
      <dsp:nvSpPr>
        <dsp:cNvPr id="0" name=""/>
        <dsp:cNvSpPr/>
      </dsp:nvSpPr>
      <dsp:spPr>
        <a:xfrm>
          <a:off x="2996719" y="-88875"/>
          <a:ext cx="2092570" cy="1719079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1" kern="1200" dirty="0"/>
        </a:p>
      </dsp:txBody>
      <dsp:txXfrm>
        <a:off x="3080638" y="-4956"/>
        <a:ext cx="1924732" cy="1551241"/>
      </dsp:txXfrm>
    </dsp:sp>
    <dsp:sp modelId="{D054804F-17FA-409B-90C8-12D74E77F0B2}">
      <dsp:nvSpPr>
        <dsp:cNvPr id="0" name=""/>
        <dsp:cNvSpPr/>
      </dsp:nvSpPr>
      <dsp:spPr>
        <a:xfrm>
          <a:off x="2226463" y="770664"/>
          <a:ext cx="3633083" cy="3633083"/>
        </a:xfrm>
        <a:custGeom>
          <a:avLst/>
          <a:gdLst/>
          <a:ahLst/>
          <a:cxnLst/>
          <a:rect l="0" t="0" r="0" b="0"/>
          <a:pathLst>
            <a:path>
              <a:moveTo>
                <a:pt x="3127494" y="559072"/>
              </a:moveTo>
              <a:arcTo wR="1816541" hR="1816541" stAng="18971576" swAng="2127503"/>
            </a:path>
          </a:pathLst>
        </a:custGeom>
        <a:noFill/>
        <a:ln w="76200" cap="flat" cmpd="sng" algn="ctr">
          <a:solidFill>
            <a:schemeClr val="tx2"/>
          </a:solidFill>
          <a:prstDash val="solid"/>
          <a:miter lim="800000"/>
          <a:headEnd type="none" w="med" len="med"/>
          <a:tailEnd type="triangle" w="med" len="me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444F3-90AD-473B-81AD-0D05B62CD2BF}">
      <dsp:nvSpPr>
        <dsp:cNvPr id="0" name=""/>
        <dsp:cNvSpPr/>
      </dsp:nvSpPr>
      <dsp:spPr>
        <a:xfrm>
          <a:off x="4569890" y="2672022"/>
          <a:ext cx="2092570" cy="1646908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Framework</a:t>
          </a:r>
        </a:p>
      </dsp:txBody>
      <dsp:txXfrm>
        <a:off x="4650285" y="2752417"/>
        <a:ext cx="1931780" cy="1486118"/>
      </dsp:txXfrm>
    </dsp:sp>
    <dsp:sp modelId="{7696C989-3771-4C1F-9D8A-7AFDE2181506}">
      <dsp:nvSpPr>
        <dsp:cNvPr id="0" name=""/>
        <dsp:cNvSpPr/>
      </dsp:nvSpPr>
      <dsp:spPr>
        <a:xfrm>
          <a:off x="2226463" y="770664"/>
          <a:ext cx="3633083" cy="3633083"/>
        </a:xfrm>
        <a:custGeom>
          <a:avLst/>
          <a:gdLst/>
          <a:ahLst/>
          <a:cxnLst/>
          <a:rect l="0" t="0" r="0" b="0"/>
          <a:pathLst>
            <a:path>
              <a:moveTo>
                <a:pt x="2152452" y="3601755"/>
              </a:moveTo>
              <a:arcTo wR="1816541" hR="1816541" stAng="4760620" swAng="1278760"/>
            </a:path>
          </a:pathLst>
        </a:custGeom>
        <a:noFill/>
        <a:ln w="76200" cap="flat" cmpd="sng" algn="ctr">
          <a:solidFill>
            <a:schemeClr val="tx2"/>
          </a:solidFill>
          <a:prstDash val="solid"/>
          <a:miter lim="800000"/>
          <a:headEnd type="none" w="med" len="med"/>
          <a:tailEnd type="triangle" w="med" len="me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AA64B-EC09-43EC-877F-318956828D15}">
      <dsp:nvSpPr>
        <dsp:cNvPr id="0" name=""/>
        <dsp:cNvSpPr/>
      </dsp:nvSpPr>
      <dsp:spPr>
        <a:xfrm>
          <a:off x="1423548" y="2672022"/>
          <a:ext cx="2092570" cy="1646908"/>
        </a:xfrm>
        <a:prstGeom prst="roundRect">
          <a:avLst/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Management</a:t>
          </a:r>
        </a:p>
      </dsp:txBody>
      <dsp:txXfrm>
        <a:off x="1503943" y="2752417"/>
        <a:ext cx="1931780" cy="1486118"/>
      </dsp:txXfrm>
    </dsp:sp>
    <dsp:sp modelId="{65CA0B85-C44E-4C2A-AB47-7B06EA63EFC3}">
      <dsp:nvSpPr>
        <dsp:cNvPr id="0" name=""/>
        <dsp:cNvSpPr/>
      </dsp:nvSpPr>
      <dsp:spPr>
        <a:xfrm>
          <a:off x="2226463" y="770664"/>
          <a:ext cx="3633083" cy="3633083"/>
        </a:xfrm>
        <a:custGeom>
          <a:avLst/>
          <a:gdLst/>
          <a:ahLst/>
          <a:cxnLst/>
          <a:rect l="0" t="0" r="0" b="0"/>
          <a:pathLst>
            <a:path>
              <a:moveTo>
                <a:pt x="19250" y="1552785"/>
              </a:moveTo>
              <a:arcTo wR="1816541" hR="1816541" stAng="11300922" swAng="2127503"/>
            </a:path>
          </a:pathLst>
        </a:custGeom>
        <a:noFill/>
        <a:ln w="76200" cap="flat" cmpd="sng" algn="ctr">
          <a:solidFill>
            <a:schemeClr val="tx2"/>
          </a:solidFill>
          <a:prstDash val="solid"/>
          <a:miter lim="800000"/>
          <a:headEnd type="none" w="med" len="med"/>
          <a:tailEnd type="triangle" w="med" len="me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99551-DC5C-48D2-947E-C79FB6C34C60}">
      <dsp:nvSpPr>
        <dsp:cNvPr id="0" name=""/>
        <dsp:cNvSpPr/>
      </dsp:nvSpPr>
      <dsp:spPr>
        <a:xfrm>
          <a:off x="2465653" y="141"/>
          <a:ext cx="1756920" cy="878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Challenges</a:t>
          </a:r>
          <a:endParaRPr lang="en-US" sz="2400" b="1" kern="1200" dirty="0"/>
        </a:p>
      </dsp:txBody>
      <dsp:txXfrm>
        <a:off x="2491382" y="25870"/>
        <a:ext cx="1705462" cy="827002"/>
      </dsp:txXfrm>
    </dsp:sp>
    <dsp:sp modelId="{44D72301-C1B3-4F2F-BD56-96316B240818}">
      <dsp:nvSpPr>
        <dsp:cNvPr id="0" name=""/>
        <dsp:cNvSpPr/>
      </dsp:nvSpPr>
      <dsp:spPr>
        <a:xfrm>
          <a:off x="7127456" y="141"/>
          <a:ext cx="1756920" cy="8784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Questions</a:t>
          </a:r>
        </a:p>
      </dsp:txBody>
      <dsp:txXfrm>
        <a:off x="7153185" y="25870"/>
        <a:ext cx="1705462" cy="82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9539FF-463E-4997-AB93-3D2FD38F6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B57F7-159A-4DE9-926A-802C770CE1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8E2-EEF3-4D7F-A61C-E9489264B46B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3655A-6B65-450F-B5FC-A616F5F4D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69016-878F-4EE0-9262-CEA5CF5C8C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7AD8-F341-4E7B-BCC3-9126198F0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66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0FEF-D00C-44DF-86E8-829885C12FDE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112E1-E66D-4913-94D8-2FCD9A29A7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65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C112E1-E66D-4913-94D8-2FCD9A29A7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5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4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8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0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52AF-A165-3D3E-0513-6576028B1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1391" y="1169042"/>
            <a:ext cx="11409218" cy="1407903"/>
          </a:xfrm>
        </p:spPr>
        <p:txBody>
          <a:bodyPr bIns="0" anchor="b">
            <a:normAutofit/>
          </a:bodyPr>
          <a:lstStyle>
            <a:lvl1pPr algn="ctr">
              <a:defRPr sz="8200" b="1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C8F6F4C-512F-C11E-C81D-66EBDE8DF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64492" y="-11745"/>
            <a:ext cx="1978766" cy="965267"/>
          </a:xfrm>
          <a:solidFill>
            <a:schemeClr val="accent1">
              <a:lumMod val="75000"/>
            </a:schemeClr>
          </a:solidFill>
        </p:spPr>
        <p:txBody>
          <a:bodyPr tIns="91440" anchor="ctr">
            <a:noAutofit/>
          </a:bodyPr>
          <a:lstStyle>
            <a:lvl1pPr marL="0" indent="0" algn="ctr">
              <a:buNone/>
              <a:defRPr sz="2800" b="1" cap="all" spc="500" baseline="0">
                <a:solidFill>
                  <a:schemeClr val="bg1"/>
                </a:solidFill>
                <a:latin typeface="+mn-lt"/>
              </a:defRPr>
            </a:lvl1pPr>
            <a:lvl2pPr marL="609585" indent="0">
              <a:buNone/>
              <a:defRPr cap="all" baseline="0">
                <a:latin typeface="+mj-lt"/>
              </a:defRPr>
            </a:lvl2pPr>
            <a:lvl3pPr marL="1219170" indent="0">
              <a:buNone/>
              <a:defRPr cap="all" baseline="0">
                <a:latin typeface="+mj-lt"/>
              </a:defRPr>
            </a:lvl3pPr>
            <a:lvl4pPr marL="1828755" indent="0">
              <a:buNone/>
              <a:defRPr cap="all" baseline="0">
                <a:latin typeface="+mj-lt"/>
              </a:defRPr>
            </a:lvl4pPr>
            <a:lvl5pPr marL="2438339" indent="0">
              <a:buNone/>
              <a:defRPr cap="all" baseline="0">
                <a:latin typeface="+mj-lt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53953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A06E-B13A-7D7A-13F1-22D8282E0B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65188"/>
            <a:ext cx="10515600" cy="1254557"/>
          </a:xfrm>
        </p:spPr>
        <p:txBody>
          <a:bodyPr>
            <a:normAutofit/>
          </a:bodyPr>
          <a:lstStyle>
            <a:lvl1pPr algn="ctr">
              <a:defRPr sz="82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4472A-61CA-8C85-5541-CEBC4505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A40C16-A957-453F-AD61-EF6618C5E216}" type="datetimeFigureOut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1F406-4759-DD42-A818-0D48D81C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D3DF5-A83D-B9E1-B4FF-0FF0DDAD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CA97EEC-43AB-4DB7-A534-7676C2D56D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17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9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01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24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7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2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40C16-A957-453F-AD61-EF6618C5E216}" type="datetimeFigureOut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97EEC-43AB-4DB7-A534-7676C2D56D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693" r:id="rId1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diagramData" Target="../diagrams/data2.xml"/><Relationship Id="rId26" Type="http://schemas.openxmlformats.org/officeDocument/2006/relationships/image" Target="../media/image14.svg"/><Relationship Id="rId3" Type="http://schemas.openxmlformats.org/officeDocument/2006/relationships/image" Target="../media/image1.png"/><Relationship Id="rId21" Type="http://schemas.openxmlformats.org/officeDocument/2006/relationships/diagramColors" Target="../diagrams/colors2.xml"/><Relationship Id="rId34" Type="http://schemas.openxmlformats.org/officeDocument/2006/relationships/image" Target="../media/image22.svg"/><Relationship Id="rId7" Type="http://schemas.openxmlformats.org/officeDocument/2006/relationships/diagramData" Target="../diagrams/data1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diagramQuickStyle" Target="../diagrams/quickStyle2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microsoft.com/office/2007/relationships/diagramDrawing" Target="../diagrams/drawing1.xml"/><Relationship Id="rId24" Type="http://schemas.openxmlformats.org/officeDocument/2006/relationships/image" Target="../media/image12.svg"/><Relationship Id="rId32" Type="http://schemas.openxmlformats.org/officeDocument/2006/relationships/image" Target="../media/image20.svg"/><Relationship Id="rId5" Type="http://schemas.openxmlformats.org/officeDocument/2006/relationships/image" Target="../media/image3.png"/><Relationship Id="rId15" Type="http://schemas.openxmlformats.org/officeDocument/2006/relationships/image" Target="../media/image8.svg"/><Relationship Id="rId23" Type="http://schemas.openxmlformats.org/officeDocument/2006/relationships/image" Target="../media/image11.png"/><Relationship Id="rId28" Type="http://schemas.openxmlformats.org/officeDocument/2006/relationships/image" Target="../media/image16.svg"/><Relationship Id="rId10" Type="http://schemas.openxmlformats.org/officeDocument/2006/relationships/diagramColors" Target="../diagrams/colors1.xml"/><Relationship Id="rId19" Type="http://schemas.openxmlformats.org/officeDocument/2006/relationships/diagramLayout" Target="../diagrams/layout2.xml"/><Relationship Id="rId31" Type="http://schemas.openxmlformats.org/officeDocument/2006/relationships/image" Target="../media/image19.png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7.png"/><Relationship Id="rId22" Type="http://schemas.microsoft.com/office/2007/relationships/diagramDrawing" Target="../diagrams/drawing2.xml"/><Relationship Id="rId27" Type="http://schemas.openxmlformats.org/officeDocument/2006/relationships/image" Target="../media/image15.png"/><Relationship Id="rId30" Type="http://schemas.openxmlformats.org/officeDocument/2006/relationships/image" Target="../media/image18.svg"/><Relationship Id="rId8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36C-266C-CEA8-5220-37C4D480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5" y="533401"/>
            <a:ext cx="7728633" cy="1309300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Deer Population Modeling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CE0F0-D768-BFAC-60AD-9CC2C385F8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9650" y="69897"/>
            <a:ext cx="2956608" cy="463503"/>
          </a:xfrm>
          <a:solidFill>
            <a:srgbClr val="E86100"/>
          </a:solidFill>
        </p:spPr>
        <p:txBody>
          <a:bodyPr/>
          <a:lstStyle/>
          <a:p>
            <a:pPr algn="r"/>
            <a:r>
              <a:rPr lang="en-US" sz="2400" dirty="0"/>
              <a:t>July 18,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2FDCC-BF2B-EE16-C106-74102794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75" y="104558"/>
            <a:ext cx="2135996" cy="170004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A8E6E2C-D634-DEAB-5021-55D9B260AAB9}"/>
              </a:ext>
            </a:extLst>
          </p:cNvPr>
          <p:cNvSpPr txBox="1">
            <a:spLocks/>
          </p:cNvSpPr>
          <p:nvPr/>
        </p:nvSpPr>
        <p:spPr>
          <a:xfrm>
            <a:off x="653180" y="1966522"/>
            <a:ext cx="5551678" cy="711364"/>
          </a:xfrm>
          <a:prstGeom prst="rect">
            <a:avLst/>
          </a:prstGeom>
        </p:spPr>
        <p:txBody>
          <a:bodyPr vert="horz" lIns="91440" tIns="45720" rIns="91440" bIns="0" rtlCol="0" anchor="t">
            <a:noAutofit/>
          </a:bodyPr>
          <a:lstStyle>
            <a:lvl1pPr algn="ctr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42C9B-EEF2-8658-047F-AD56EEF9C026}"/>
              </a:ext>
            </a:extLst>
          </p:cNvPr>
          <p:cNvSpPr txBox="1"/>
          <p:nvPr/>
        </p:nvSpPr>
        <p:spPr>
          <a:xfrm>
            <a:off x="702529" y="1966521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PhD Student: Rylee Tomey (rdt0029@auburn.edu)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94072B-4A11-70CD-9E22-585CF3612C40}"/>
              </a:ext>
            </a:extLst>
          </p:cNvPr>
          <p:cNvSpPr txBox="1"/>
          <p:nvPr/>
        </p:nvSpPr>
        <p:spPr>
          <a:xfrm>
            <a:off x="7347047" y="1966521"/>
            <a:ext cx="424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PIs: Aniruddha Belsare, Jonathon Valente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87CF26-CB9F-6671-351E-F629A6EA8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96" y="2697979"/>
            <a:ext cx="6443151" cy="28070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77929F5-611E-8021-6847-2C717CB10489}"/>
              </a:ext>
            </a:extLst>
          </p:cNvPr>
          <p:cNvSpPr/>
          <p:nvPr/>
        </p:nvSpPr>
        <p:spPr>
          <a:xfrm>
            <a:off x="7258050" y="3050507"/>
            <a:ext cx="3953539" cy="1453550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Spring –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Dr. Belsare’s Course &amp; Spreadsheet Model</a:t>
            </a:r>
          </a:p>
        </p:txBody>
      </p:sp>
      <p:pic>
        <p:nvPicPr>
          <p:cNvPr id="27" name="Graphic 26" descr="Badge 1 with solid fill">
            <a:extLst>
              <a:ext uri="{FF2B5EF4-FFF2-40B4-BE49-F238E27FC236}">
                <a16:creationId xmlns:a16="http://schemas.microsoft.com/office/drawing/2014/main" id="{4209435F-E3B1-06B7-7BD9-5E4DC17237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7475" y="9980347"/>
            <a:ext cx="999536" cy="9995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8CC137-64D4-B02D-38E7-92A16B7E1A48}"/>
              </a:ext>
            </a:extLst>
          </p:cNvPr>
          <p:cNvSpPr txBox="1"/>
          <p:nvPr/>
        </p:nvSpPr>
        <p:spPr>
          <a:xfrm>
            <a:off x="2227207" y="10094888"/>
            <a:ext cx="8859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Deer Population Management in the 21</a:t>
            </a:r>
            <a:r>
              <a:rPr lang="en-US" sz="2800" b="1" baseline="30000" dirty="0"/>
              <a:t>st</a:t>
            </a:r>
            <a:r>
              <a:rPr lang="en-US" sz="2800" b="1" dirty="0"/>
              <a:t> Century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F052CC-DD3D-65F2-0ACD-5941C41B2AA2}"/>
              </a:ext>
            </a:extLst>
          </p:cNvPr>
          <p:cNvSpPr txBox="1"/>
          <p:nvPr/>
        </p:nvSpPr>
        <p:spPr>
          <a:xfrm>
            <a:off x="2227207" y="10489643"/>
            <a:ext cx="879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Conceptual synthesis with perspective elements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0D4D79-C4FD-6123-5306-E01E0082FD76}"/>
              </a:ext>
            </a:extLst>
          </p:cNvPr>
          <p:cNvCxnSpPr>
            <a:cxnSpLocks/>
          </p:cNvCxnSpPr>
          <p:nvPr/>
        </p:nvCxnSpPr>
        <p:spPr>
          <a:xfrm>
            <a:off x="400050" y="1966521"/>
            <a:ext cx="11258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A7F971C-BBBF-D25B-7698-0D58D0CF412F}"/>
              </a:ext>
            </a:extLst>
          </p:cNvPr>
          <p:cNvSpPr/>
          <p:nvPr/>
        </p:nvSpPr>
        <p:spPr>
          <a:xfrm>
            <a:off x="904875" y="5988184"/>
            <a:ext cx="5616514" cy="1088574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Summer –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 Regroup, Read, Reevaluate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0C32FD4-91E3-20BB-797C-9CA34CE404A3}"/>
              </a:ext>
            </a:extLst>
          </p:cNvPr>
          <p:cNvGrpSpPr/>
          <p:nvPr/>
        </p:nvGrpSpPr>
        <p:grpSpPr>
          <a:xfrm>
            <a:off x="4683932" y="5219136"/>
            <a:ext cx="8086010" cy="4565981"/>
            <a:chOff x="2754699" y="6699974"/>
            <a:chExt cx="7488383" cy="4171226"/>
          </a:xfrm>
        </p:grpSpPr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C64B6C27-8352-586D-9452-39163836C6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0067186"/>
                </p:ext>
              </p:extLst>
            </p:nvPr>
          </p:nvGraphicFramePr>
          <p:xfrm>
            <a:off x="2754699" y="6699974"/>
            <a:ext cx="7488383" cy="41712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pic>
          <p:nvPicPr>
            <p:cNvPr id="50" name="Picture 49" descr="A logo with a bird and a deer&#10;&#10;AI-generated content may be incorrect.">
              <a:extLst>
                <a:ext uri="{FF2B5EF4-FFF2-40B4-BE49-F238E27FC236}">
                  <a16:creationId xmlns:a16="http://schemas.microsoft.com/office/drawing/2014/main" id="{DD1A4882-0A28-475A-E620-F0A95A137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22755" y="7115616"/>
              <a:ext cx="938410" cy="938410"/>
            </a:xfrm>
            <a:prstGeom prst="rect">
              <a:avLst/>
            </a:prstGeom>
          </p:spPr>
        </p:pic>
        <p:pic>
          <p:nvPicPr>
            <p:cNvPr id="1028" name="Picture 4" descr="Toolbox - Free Tools and utensils icons">
              <a:extLst>
                <a:ext uri="{FF2B5EF4-FFF2-40B4-BE49-F238E27FC236}">
                  <a16:creationId xmlns:a16="http://schemas.microsoft.com/office/drawing/2014/main" id="{97E564F4-92FB-1C4F-E206-D767088CD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9447" y="9652000"/>
              <a:ext cx="846050" cy="846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Graphic 51" descr="Deer with solid fill">
              <a:extLst>
                <a:ext uri="{FF2B5EF4-FFF2-40B4-BE49-F238E27FC236}">
                  <a16:creationId xmlns:a16="http://schemas.microsoft.com/office/drawing/2014/main" id="{3AAE6EBF-30C5-B176-099B-C52AF378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26331" y="9598688"/>
              <a:ext cx="846050" cy="846050"/>
            </a:xfrm>
            <a:prstGeom prst="rect">
              <a:avLst/>
            </a:prstGeom>
          </p:spPr>
        </p:pic>
      </p:grpSp>
      <p:pic>
        <p:nvPicPr>
          <p:cNvPr id="54" name="Graphic 53" descr="Target outline">
            <a:extLst>
              <a:ext uri="{FF2B5EF4-FFF2-40B4-BE49-F238E27FC236}">
                <a16:creationId xmlns:a16="http://schemas.microsoft.com/office/drawing/2014/main" id="{A9235B35-4B7C-67EB-738C-55022FAF97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21389" y="8426068"/>
            <a:ext cx="1000937" cy="100093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FFF2557-C27C-B3A4-F4CF-6CA45E38D36B}"/>
              </a:ext>
            </a:extLst>
          </p:cNvPr>
          <p:cNvSpPr/>
          <p:nvPr/>
        </p:nvSpPr>
        <p:spPr>
          <a:xfrm>
            <a:off x="1471084" y="9293358"/>
            <a:ext cx="4434415" cy="523221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Fall – Chapter 1</a:t>
            </a:r>
          </a:p>
        </p:txBody>
      </p:sp>
      <p:graphicFrame>
        <p:nvGraphicFramePr>
          <p:cNvPr id="1349" name="Diagram 1348">
            <a:extLst>
              <a:ext uri="{FF2B5EF4-FFF2-40B4-BE49-F238E27FC236}">
                <a16:creationId xmlns:a16="http://schemas.microsoft.com/office/drawing/2014/main" id="{2E3C93CE-D263-A7BA-C813-2D777ADF9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315949"/>
              </p:ext>
            </p:extLst>
          </p:nvPr>
        </p:nvGraphicFramePr>
        <p:xfrm>
          <a:off x="400050" y="11346063"/>
          <a:ext cx="8884377" cy="87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1354" name="Graphic 1353" descr="Clock with solid fill">
            <a:extLst>
              <a:ext uri="{FF2B5EF4-FFF2-40B4-BE49-F238E27FC236}">
                <a16:creationId xmlns:a16="http://schemas.microsoft.com/office/drawing/2014/main" id="{1B363AFD-D5C7-2267-6E45-B982660E72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76021" y="12362683"/>
            <a:ext cx="1181126" cy="1181126"/>
          </a:xfrm>
          <a:prstGeom prst="rect">
            <a:avLst/>
          </a:prstGeom>
        </p:spPr>
      </p:pic>
      <p:pic>
        <p:nvPicPr>
          <p:cNvPr id="1356" name="Graphic 1355" descr="Daily calendar with solid fill">
            <a:extLst>
              <a:ext uri="{FF2B5EF4-FFF2-40B4-BE49-F238E27FC236}">
                <a16:creationId xmlns:a16="http://schemas.microsoft.com/office/drawing/2014/main" id="{9E42DFE6-6258-6E6C-329B-F979D4C30F3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12802" y="12362683"/>
            <a:ext cx="1181126" cy="1181126"/>
          </a:xfrm>
          <a:prstGeom prst="rect">
            <a:avLst/>
          </a:prstGeom>
        </p:spPr>
      </p:pic>
      <p:pic>
        <p:nvPicPr>
          <p:cNvPr id="1360" name="Graphic 1359" descr="Group of people with solid fill">
            <a:extLst>
              <a:ext uri="{FF2B5EF4-FFF2-40B4-BE49-F238E27FC236}">
                <a16:creationId xmlns:a16="http://schemas.microsoft.com/office/drawing/2014/main" id="{846EB43B-E7B1-7597-E9ED-E1F555D144A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34679" y="12534577"/>
            <a:ext cx="1181126" cy="1181126"/>
          </a:xfrm>
          <a:prstGeom prst="rect">
            <a:avLst/>
          </a:prstGeom>
        </p:spPr>
      </p:pic>
      <p:pic>
        <p:nvPicPr>
          <p:cNvPr id="1364" name="Graphic 1363" descr="Gender with solid fill">
            <a:extLst>
              <a:ext uri="{FF2B5EF4-FFF2-40B4-BE49-F238E27FC236}">
                <a16:creationId xmlns:a16="http://schemas.microsoft.com/office/drawing/2014/main" id="{54B47C9F-4914-A254-B85B-89BFFD09016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9539790" y="12362683"/>
            <a:ext cx="1181126" cy="1181126"/>
          </a:xfrm>
          <a:prstGeom prst="rect">
            <a:avLst/>
          </a:prstGeom>
        </p:spPr>
      </p:pic>
      <p:pic>
        <p:nvPicPr>
          <p:cNvPr id="1366" name="Graphic 1365" descr="Germ with solid fill">
            <a:extLst>
              <a:ext uri="{FF2B5EF4-FFF2-40B4-BE49-F238E27FC236}">
                <a16:creationId xmlns:a16="http://schemas.microsoft.com/office/drawing/2014/main" id="{68B6A72B-958D-36EF-E5AE-DB198BB8FA5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088736" y="12597123"/>
            <a:ext cx="1064163" cy="1064163"/>
          </a:xfrm>
          <a:prstGeom prst="rect">
            <a:avLst/>
          </a:prstGeom>
        </p:spPr>
      </p:pic>
      <p:pic>
        <p:nvPicPr>
          <p:cNvPr id="1368" name="Graphic 1367" descr="Topography Map with solid fill">
            <a:extLst>
              <a:ext uri="{FF2B5EF4-FFF2-40B4-BE49-F238E27FC236}">
                <a16:creationId xmlns:a16="http://schemas.microsoft.com/office/drawing/2014/main" id="{72BCA8F8-8041-4A6E-1F94-BD93DB45B46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553268" y="12597123"/>
            <a:ext cx="1064163" cy="1064163"/>
          </a:xfrm>
          <a:prstGeom prst="rect">
            <a:avLst/>
          </a:prstGeom>
        </p:spPr>
      </p:pic>
      <p:sp>
        <p:nvSpPr>
          <p:cNvPr id="1369" name="Right Brace 1368">
            <a:extLst>
              <a:ext uri="{FF2B5EF4-FFF2-40B4-BE49-F238E27FC236}">
                <a16:creationId xmlns:a16="http://schemas.microsoft.com/office/drawing/2014/main" id="{A45AB421-074C-B91A-0DBC-069FD0614451}"/>
              </a:ext>
            </a:extLst>
          </p:cNvPr>
          <p:cNvSpPr/>
          <p:nvPr/>
        </p:nvSpPr>
        <p:spPr>
          <a:xfrm rot="5400000">
            <a:off x="5900628" y="9441141"/>
            <a:ext cx="752475" cy="8884376"/>
          </a:xfrm>
          <a:prstGeom prst="rightBrace">
            <a:avLst>
              <a:gd name="adj1" fmla="val 26055"/>
              <a:gd name="adj2" fmla="val 50000"/>
            </a:avLst>
          </a:prstGeom>
          <a:ln w="76200">
            <a:solidFill>
              <a:schemeClr val="accent5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0" name="Group 1369">
            <a:extLst>
              <a:ext uri="{FF2B5EF4-FFF2-40B4-BE49-F238E27FC236}">
                <a16:creationId xmlns:a16="http://schemas.microsoft.com/office/drawing/2014/main" id="{84658192-7D80-5389-ACA8-366BDB74401C}"/>
              </a:ext>
            </a:extLst>
          </p:cNvPr>
          <p:cNvGrpSpPr/>
          <p:nvPr/>
        </p:nvGrpSpPr>
        <p:grpSpPr>
          <a:xfrm>
            <a:off x="3999514" y="14370980"/>
            <a:ext cx="4554702" cy="634474"/>
            <a:chOff x="2465653" y="141"/>
            <a:chExt cx="1756920" cy="878460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371" name="Rectangle: Rounded Corners 1370">
              <a:extLst>
                <a:ext uri="{FF2B5EF4-FFF2-40B4-BE49-F238E27FC236}">
                  <a16:creationId xmlns:a16="http://schemas.microsoft.com/office/drawing/2014/main" id="{E0A09B4F-DDFB-58D5-67D7-83070E778543}"/>
                </a:ext>
              </a:extLst>
            </p:cNvPr>
            <p:cNvSpPr/>
            <p:nvPr/>
          </p:nvSpPr>
          <p:spPr>
            <a:xfrm>
              <a:off x="2465653" y="141"/>
              <a:ext cx="1756920" cy="878460"/>
            </a:xfrm>
            <a:prstGeom prst="roundRect">
              <a:avLst>
                <a:gd name="adj" fmla="val 10000"/>
              </a:avLst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72" name="Rectangle: Rounded Corners 4">
              <a:extLst>
                <a:ext uri="{FF2B5EF4-FFF2-40B4-BE49-F238E27FC236}">
                  <a16:creationId xmlns:a16="http://schemas.microsoft.com/office/drawing/2014/main" id="{B1F8FD52-94C5-6367-6C9D-E71E1B32B4B4}"/>
                </a:ext>
              </a:extLst>
            </p:cNvPr>
            <p:cNvSpPr txBox="1"/>
            <p:nvPr/>
          </p:nvSpPr>
          <p:spPr>
            <a:xfrm>
              <a:off x="2491382" y="25870"/>
              <a:ext cx="1705462" cy="82700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30480" rIns="45720" bIns="3048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dirty="0"/>
                <a:t>Decision-Making Framework</a:t>
              </a:r>
              <a:endParaRPr lang="en-US" sz="2400" b="1" kern="1200" dirty="0"/>
            </a:p>
          </p:txBody>
        </p:sp>
      </p:grpSp>
      <p:sp>
        <p:nvSpPr>
          <p:cNvPr id="1374" name="TextBox 1373">
            <a:extLst>
              <a:ext uri="{FF2B5EF4-FFF2-40B4-BE49-F238E27FC236}">
                <a16:creationId xmlns:a16="http://schemas.microsoft.com/office/drawing/2014/main" id="{0620F040-8CE9-C4E9-95AE-87801BAC8814}"/>
              </a:ext>
            </a:extLst>
          </p:cNvPr>
          <p:cNvSpPr txBox="1"/>
          <p:nvPr/>
        </p:nvSpPr>
        <p:spPr>
          <a:xfrm>
            <a:off x="3999514" y="15032026"/>
            <a:ext cx="455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Flexible – Accessible – Reproducible  </a:t>
            </a:r>
          </a:p>
        </p:txBody>
      </p:sp>
      <p:sp>
        <p:nvSpPr>
          <p:cNvPr id="1375" name="TextBox 1374">
            <a:extLst>
              <a:ext uri="{FF2B5EF4-FFF2-40B4-BE49-F238E27FC236}">
                <a16:creationId xmlns:a16="http://schemas.microsoft.com/office/drawing/2014/main" id="{C209F592-8EB4-6219-8A3F-16F74C847F9F}"/>
              </a:ext>
            </a:extLst>
          </p:cNvPr>
          <p:cNvSpPr txBox="1"/>
          <p:nvPr/>
        </p:nvSpPr>
        <p:spPr>
          <a:xfrm>
            <a:off x="1369952" y="7479579"/>
            <a:ext cx="4279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Dr. Belsare’s ‘rule of 3’</a:t>
            </a:r>
          </a:p>
          <a:p>
            <a:endParaRPr lang="en-US" sz="2400" b="1" dirty="0"/>
          </a:p>
          <a:p>
            <a:r>
              <a:rPr lang="en-US" sz="2400" b="1" dirty="0"/>
              <a:t>Quality in = quality out</a:t>
            </a:r>
          </a:p>
        </p:txBody>
      </p:sp>
    </p:spTree>
    <p:extLst>
      <p:ext uri="{BB962C8B-B14F-4D97-AF65-F5344CB8AC3E}">
        <p14:creationId xmlns:p14="http://schemas.microsoft.com/office/powerpoint/2010/main" val="138435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060"/>
      </a:accent1>
      <a:accent2>
        <a:srgbClr val="ED7D31"/>
      </a:accent2>
      <a:accent3>
        <a:srgbClr val="A5A5A5"/>
      </a:accent3>
      <a:accent4>
        <a:srgbClr val="8496B0"/>
      </a:accent4>
      <a:accent5>
        <a:srgbClr val="D6DCE4"/>
      </a:accent5>
      <a:accent6>
        <a:srgbClr val="9CC3E5"/>
      </a:accent6>
      <a:hlink>
        <a:srgbClr val="023160"/>
      </a:hlink>
      <a:folHlink>
        <a:srgbClr val="44546A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6CCA47-929C-4E65-A1CA-FF1D955C4EC2}">
  <we:reference id="WA200000729" version="4.6.79.0" store="Omex" storeType="OMEX"/>
  <we:alternateReferences>
    <we:reference id="WA200000729" version="4.6.79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72B576-E9E2-4205-AD94-D010AE267D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B36CCD-C286-4153-8C82-42C5CFD5A8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B43B46-C1DB-4EFE-B35C-BAC25D2A18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86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Deer Population Modeling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Rylee Tomey</cp:lastModifiedBy>
  <cp:revision>5</cp:revision>
  <dcterms:created xsi:type="dcterms:W3CDTF">2025-07-18T14:33:47Z</dcterms:created>
  <dcterms:modified xsi:type="dcterms:W3CDTF">2025-07-18T17:17:34Z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