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9" r:id="rId5"/>
    <p:sldId id="263" r:id="rId6"/>
    <p:sldId id="268" r:id="rId7"/>
    <p:sldId id="265" r:id="rId8"/>
    <p:sldId id="264" r:id="rId9"/>
    <p:sldId id="267" r:id="rId10"/>
    <p:sldId id="270" r:id="rId11"/>
    <p:sldId id="266" r:id="rId12"/>
    <p:sldId id="271" r:id="rId13"/>
    <p:sldId id="272" r:id="rId14"/>
    <p:sldId id="273" r:id="rId15"/>
    <p:sldId id="258" r:id="rId16"/>
    <p:sldId id="259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347AF7-C7DD-4C60-B8C5-0337A7197D07}" v="145" dt="2025-04-02T14:09:58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54" autoAdjust="0"/>
  </p:normalViewPr>
  <p:slideViewPr>
    <p:cSldViewPr snapToGrid="0">
      <p:cViewPr varScale="1">
        <p:scale>
          <a:sx n="46" d="100"/>
          <a:sy n="46" d="100"/>
        </p:scale>
        <p:origin x="33" y="6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lee Tomey" userId="048aa7a6-fb27-41cd-be65-cec39d69369a" providerId="ADAL" clId="{C7347AF7-C7DD-4C60-B8C5-0337A7197D07}"/>
    <pc:docChg chg="undo custSel addSld delSld modSld sldOrd">
      <pc:chgData name="Rylee Tomey" userId="048aa7a6-fb27-41cd-be65-cec39d69369a" providerId="ADAL" clId="{C7347AF7-C7DD-4C60-B8C5-0337A7197D07}" dt="2025-04-02T18:32:56.651" v="3026" actId="313"/>
      <pc:docMkLst>
        <pc:docMk/>
      </pc:docMkLst>
      <pc:sldChg chg="addSp delSp modSp new del mod ord">
        <pc:chgData name="Rylee Tomey" userId="048aa7a6-fb27-41cd-be65-cec39d69369a" providerId="ADAL" clId="{C7347AF7-C7DD-4C60-B8C5-0337A7197D07}" dt="2025-04-02T14:14:32.325" v="3023" actId="47"/>
        <pc:sldMkLst>
          <pc:docMk/>
          <pc:sldMk cId="3774222999" sldId="256"/>
        </pc:sldMkLst>
        <pc:spChg chg="del">
          <ac:chgData name="Rylee Tomey" userId="048aa7a6-fb27-41cd-be65-cec39d69369a" providerId="ADAL" clId="{C7347AF7-C7DD-4C60-B8C5-0337A7197D07}" dt="2025-04-01T05:01:24.221" v="1" actId="478"/>
          <ac:spMkLst>
            <pc:docMk/>
            <pc:sldMk cId="3774222999" sldId="256"/>
            <ac:spMk id="2" creationId="{211EC1CF-C263-FA96-C532-3F84370E68E7}"/>
          </ac:spMkLst>
        </pc:spChg>
        <pc:spChg chg="del">
          <ac:chgData name="Rylee Tomey" userId="048aa7a6-fb27-41cd-be65-cec39d69369a" providerId="ADAL" clId="{C7347AF7-C7DD-4C60-B8C5-0337A7197D07}" dt="2025-04-01T05:01:24.730" v="2" actId="478"/>
          <ac:spMkLst>
            <pc:docMk/>
            <pc:sldMk cId="3774222999" sldId="256"/>
            <ac:spMk id="3" creationId="{93390B00-7F2F-B343-626C-642BDFFE3977}"/>
          </ac:spMkLst>
        </pc:spChg>
        <pc:spChg chg="add del mod">
          <ac:chgData name="Rylee Tomey" userId="048aa7a6-fb27-41cd-be65-cec39d69369a" providerId="ADAL" clId="{C7347AF7-C7DD-4C60-B8C5-0337A7197D07}" dt="2025-04-01T07:06:20.586" v="472" actId="478"/>
          <ac:spMkLst>
            <pc:docMk/>
            <pc:sldMk cId="3774222999" sldId="256"/>
            <ac:spMk id="5" creationId="{3732008F-06AC-F6E5-0648-3097B64A27AA}"/>
          </ac:spMkLst>
        </pc:spChg>
        <pc:picChg chg="add del mod modCrop">
          <ac:chgData name="Rylee Tomey" userId="048aa7a6-fb27-41cd-be65-cec39d69369a" providerId="ADAL" clId="{C7347AF7-C7DD-4C60-B8C5-0337A7197D07}" dt="2025-04-02T04:37:03.899" v="496" actId="478"/>
          <ac:picMkLst>
            <pc:docMk/>
            <pc:sldMk cId="3774222999" sldId="256"/>
            <ac:picMk id="3" creationId="{189101D0-BC2E-33D2-4BB9-4B27431FBFE4}"/>
          </ac:picMkLst>
        </pc:picChg>
        <pc:picChg chg="add del mod">
          <ac:chgData name="Rylee Tomey" userId="048aa7a6-fb27-41cd-be65-cec39d69369a" providerId="ADAL" clId="{C7347AF7-C7DD-4C60-B8C5-0337A7197D07}" dt="2025-04-02T14:14:30.423" v="3022" actId="478"/>
          <ac:picMkLst>
            <pc:docMk/>
            <pc:sldMk cId="3774222999" sldId="256"/>
            <ac:picMk id="5" creationId="{415400FA-1CB5-CF39-AA4D-EBE90CEE1B3B}"/>
          </ac:picMkLst>
        </pc:picChg>
      </pc:sldChg>
      <pc:sldChg chg="addSp delSp modSp new mod ord">
        <pc:chgData name="Rylee Tomey" userId="048aa7a6-fb27-41cd-be65-cec39d69369a" providerId="ADAL" clId="{C7347AF7-C7DD-4C60-B8C5-0337A7197D07}" dt="2025-04-02T08:39:52.622" v="562"/>
        <pc:sldMkLst>
          <pc:docMk/>
          <pc:sldMk cId="2235046431" sldId="257"/>
        </pc:sldMkLst>
        <pc:spChg chg="del">
          <ac:chgData name="Rylee Tomey" userId="048aa7a6-fb27-41cd-be65-cec39d69369a" providerId="ADAL" clId="{C7347AF7-C7DD-4C60-B8C5-0337A7197D07}" dt="2025-04-01T06:00:18.796" v="11" actId="478"/>
          <ac:spMkLst>
            <pc:docMk/>
            <pc:sldMk cId="2235046431" sldId="257"/>
            <ac:spMk id="2" creationId="{2219AEE4-ED64-2B49-55BD-A32C91F445D7}"/>
          </ac:spMkLst>
        </pc:spChg>
        <pc:spChg chg="del">
          <ac:chgData name="Rylee Tomey" userId="048aa7a6-fb27-41cd-be65-cec39d69369a" providerId="ADAL" clId="{C7347AF7-C7DD-4C60-B8C5-0337A7197D07}" dt="2025-04-01T06:00:20.590" v="12" actId="478"/>
          <ac:spMkLst>
            <pc:docMk/>
            <pc:sldMk cId="2235046431" sldId="257"/>
            <ac:spMk id="3" creationId="{9E1BA330-9DA0-6319-AF4F-5EC9A5384CCB}"/>
          </ac:spMkLst>
        </pc:spChg>
        <pc:spChg chg="add del mod">
          <ac:chgData name="Rylee Tomey" userId="048aa7a6-fb27-41cd-be65-cec39d69369a" providerId="ADAL" clId="{C7347AF7-C7DD-4C60-B8C5-0337A7197D07}" dt="2025-04-01T06:17:26.530" v="469" actId="478"/>
          <ac:spMkLst>
            <pc:docMk/>
            <pc:sldMk cId="2235046431" sldId="257"/>
            <ac:spMk id="6" creationId="{524EEC8A-0B4A-C118-F59D-55A4507EEAE5}"/>
          </ac:spMkLst>
        </pc:spChg>
        <pc:picChg chg="add mod modCrop">
          <ac:chgData name="Rylee Tomey" userId="048aa7a6-fb27-41cd-be65-cec39d69369a" providerId="ADAL" clId="{C7347AF7-C7DD-4C60-B8C5-0337A7197D07}" dt="2025-04-01T07:06:26.806" v="473" actId="1076"/>
          <ac:picMkLst>
            <pc:docMk/>
            <pc:sldMk cId="2235046431" sldId="257"/>
            <ac:picMk id="5" creationId="{D746EE61-E4EC-6629-3670-F41FED08C145}"/>
          </ac:picMkLst>
        </pc:picChg>
      </pc:sldChg>
      <pc:sldChg chg="addSp delSp modSp new mod">
        <pc:chgData name="Rylee Tomey" userId="048aa7a6-fb27-41cd-be65-cec39d69369a" providerId="ADAL" clId="{C7347AF7-C7DD-4C60-B8C5-0337A7197D07}" dt="2025-04-02T08:32:00.996" v="528" actId="14100"/>
        <pc:sldMkLst>
          <pc:docMk/>
          <pc:sldMk cId="847643408" sldId="258"/>
        </pc:sldMkLst>
        <pc:spChg chg="del mod">
          <ac:chgData name="Rylee Tomey" userId="048aa7a6-fb27-41cd-be65-cec39d69369a" providerId="ADAL" clId="{C7347AF7-C7DD-4C60-B8C5-0337A7197D07}" dt="2025-04-01T06:16:57.798" v="447" actId="478"/>
          <ac:spMkLst>
            <pc:docMk/>
            <pc:sldMk cId="847643408" sldId="258"/>
            <ac:spMk id="2" creationId="{45C5FBE2-EFF4-31E0-379A-AE3205D8D8CD}"/>
          </ac:spMkLst>
        </pc:spChg>
        <pc:spChg chg="del mod">
          <ac:chgData name="Rylee Tomey" userId="048aa7a6-fb27-41cd-be65-cec39d69369a" providerId="ADAL" clId="{C7347AF7-C7DD-4C60-B8C5-0337A7197D07}" dt="2025-04-01T06:16:56.382" v="446" actId="478"/>
          <ac:spMkLst>
            <pc:docMk/>
            <pc:sldMk cId="847643408" sldId="258"/>
            <ac:spMk id="3" creationId="{1C79420B-08DA-65ED-DEA4-8CB5E7818FDD}"/>
          </ac:spMkLst>
        </pc:spChg>
        <pc:spChg chg="add del mod">
          <ac:chgData name="Rylee Tomey" userId="048aa7a6-fb27-41cd-be65-cec39d69369a" providerId="ADAL" clId="{C7347AF7-C7DD-4C60-B8C5-0337A7197D07}" dt="2025-04-01T06:16:59.417" v="449" actId="478"/>
          <ac:spMkLst>
            <pc:docMk/>
            <pc:sldMk cId="847643408" sldId="258"/>
            <ac:spMk id="5" creationId="{24095A05-F7ED-8D17-5AEB-6DAF267D2B25}"/>
          </ac:spMkLst>
        </pc:spChg>
        <pc:spChg chg="add del mod">
          <ac:chgData name="Rylee Tomey" userId="048aa7a6-fb27-41cd-be65-cec39d69369a" providerId="ADAL" clId="{C7347AF7-C7DD-4C60-B8C5-0337A7197D07}" dt="2025-04-01T06:16:58.637" v="448" actId="478"/>
          <ac:spMkLst>
            <pc:docMk/>
            <pc:sldMk cId="847643408" sldId="258"/>
            <ac:spMk id="7" creationId="{091A706D-2B2C-69E0-47AE-BCB208EB857F}"/>
          </ac:spMkLst>
        </pc:spChg>
        <pc:picChg chg="add mod">
          <ac:chgData name="Rylee Tomey" userId="048aa7a6-fb27-41cd-be65-cec39d69369a" providerId="ADAL" clId="{C7347AF7-C7DD-4C60-B8C5-0337A7197D07}" dt="2025-04-02T08:32:00.996" v="528" actId="14100"/>
          <ac:picMkLst>
            <pc:docMk/>
            <pc:sldMk cId="847643408" sldId="258"/>
            <ac:picMk id="3" creationId="{8C58DA85-1BD1-EBB6-08A1-B019A3E2949C}"/>
          </ac:picMkLst>
        </pc:picChg>
      </pc:sldChg>
      <pc:sldChg chg="addSp delSp modSp new mod setBg">
        <pc:chgData name="Rylee Tomey" userId="048aa7a6-fb27-41cd-be65-cec39d69369a" providerId="ADAL" clId="{C7347AF7-C7DD-4C60-B8C5-0337A7197D07}" dt="2025-04-02T08:33:00.160" v="558" actId="14100"/>
        <pc:sldMkLst>
          <pc:docMk/>
          <pc:sldMk cId="3876359610" sldId="259"/>
        </pc:sldMkLst>
        <pc:spChg chg="del">
          <ac:chgData name="Rylee Tomey" userId="048aa7a6-fb27-41cd-be65-cec39d69369a" providerId="ADAL" clId="{C7347AF7-C7DD-4C60-B8C5-0337A7197D07}" dt="2025-04-02T08:31:16.174" v="511" actId="478"/>
          <ac:spMkLst>
            <pc:docMk/>
            <pc:sldMk cId="3876359610" sldId="259"/>
            <ac:spMk id="2" creationId="{18E5B382-FC9B-887C-B8AA-0FB1D0A5EB5D}"/>
          </ac:spMkLst>
        </pc:spChg>
        <pc:spChg chg="del">
          <ac:chgData name="Rylee Tomey" userId="048aa7a6-fb27-41cd-be65-cec39d69369a" providerId="ADAL" clId="{C7347AF7-C7DD-4C60-B8C5-0337A7197D07}" dt="2025-04-02T08:31:15.526" v="510" actId="478"/>
          <ac:spMkLst>
            <pc:docMk/>
            <pc:sldMk cId="3876359610" sldId="259"/>
            <ac:spMk id="3" creationId="{1ED1CC23-B0E2-79E8-BB86-BFB74C1A9CA5}"/>
          </ac:spMkLst>
        </pc:spChg>
        <pc:spChg chg="add del">
          <ac:chgData name="Rylee Tomey" userId="048aa7a6-fb27-41cd-be65-cec39d69369a" providerId="ADAL" clId="{C7347AF7-C7DD-4C60-B8C5-0337A7197D07}" dt="2025-04-02T08:31:55.150" v="524" actId="26606"/>
          <ac:spMkLst>
            <pc:docMk/>
            <pc:sldMk cId="3876359610" sldId="259"/>
            <ac:spMk id="11" creationId="{A9F529C3-C941-49FD-8C67-82F134F64BDB}"/>
          </ac:spMkLst>
        </pc:spChg>
        <pc:spChg chg="add del">
          <ac:chgData name="Rylee Tomey" userId="048aa7a6-fb27-41cd-be65-cec39d69369a" providerId="ADAL" clId="{C7347AF7-C7DD-4C60-B8C5-0337A7197D07}" dt="2025-04-02T08:31:55.150" v="524" actId="26606"/>
          <ac:spMkLst>
            <pc:docMk/>
            <pc:sldMk cId="3876359610" sldId="259"/>
            <ac:spMk id="13" creationId="{20586029-32A0-47E5-9AEC-AE3ABA6B94D0}"/>
          </ac:spMkLst>
        </pc:spChg>
        <pc:picChg chg="add mod ord modCrop">
          <ac:chgData name="Rylee Tomey" userId="048aa7a6-fb27-41cd-be65-cec39d69369a" providerId="ADAL" clId="{C7347AF7-C7DD-4C60-B8C5-0337A7197D07}" dt="2025-04-02T08:33:00.160" v="558" actId="14100"/>
          <ac:picMkLst>
            <pc:docMk/>
            <pc:sldMk cId="3876359610" sldId="259"/>
            <ac:picMk id="5" creationId="{AF42C1EA-E6E2-DB2E-DD53-7D3B52F42FC6}"/>
          </ac:picMkLst>
        </pc:picChg>
        <pc:picChg chg="add mod">
          <ac:chgData name="Rylee Tomey" userId="048aa7a6-fb27-41cd-be65-cec39d69369a" providerId="ADAL" clId="{C7347AF7-C7DD-4C60-B8C5-0337A7197D07}" dt="2025-04-02T08:31:59.089" v="526" actId="26606"/>
          <ac:picMkLst>
            <pc:docMk/>
            <pc:sldMk cId="3876359610" sldId="259"/>
            <ac:picMk id="6" creationId="{5F98987F-D8D7-09D5-0807-BD7EDC4DFC16}"/>
          </ac:picMkLst>
        </pc:picChg>
        <pc:picChg chg="add mod modCrop">
          <ac:chgData name="Rylee Tomey" userId="048aa7a6-fb27-41cd-be65-cec39d69369a" providerId="ADAL" clId="{C7347AF7-C7DD-4C60-B8C5-0337A7197D07}" dt="2025-04-02T08:32:54.598" v="549" actId="14100"/>
          <ac:picMkLst>
            <pc:docMk/>
            <pc:sldMk cId="3876359610" sldId="259"/>
            <ac:picMk id="7" creationId="{4DC36848-FD1A-3480-80CC-DF79838CFFEF}"/>
          </ac:picMkLst>
        </pc:picChg>
        <pc:cxnChg chg="add del">
          <ac:chgData name="Rylee Tomey" userId="048aa7a6-fb27-41cd-be65-cec39d69369a" providerId="ADAL" clId="{C7347AF7-C7DD-4C60-B8C5-0337A7197D07}" dt="2025-04-02T08:31:55.150" v="524" actId="26606"/>
          <ac:cxnSpMkLst>
            <pc:docMk/>
            <pc:sldMk cId="3876359610" sldId="259"/>
            <ac:cxnSpMk id="15" creationId="{8C730EAB-A532-4295-A302-FB4B90DB9F5E}"/>
          </ac:cxnSpMkLst>
        </pc:cxnChg>
      </pc:sldChg>
      <pc:sldChg chg="addSp delSp modSp new mod ord">
        <pc:chgData name="Rylee Tomey" userId="048aa7a6-fb27-41cd-be65-cec39d69369a" providerId="ADAL" clId="{C7347AF7-C7DD-4C60-B8C5-0337A7197D07}" dt="2025-04-02T13:21:48.953" v="579" actId="478"/>
        <pc:sldMkLst>
          <pc:docMk/>
          <pc:sldMk cId="2082972293" sldId="260"/>
        </pc:sldMkLst>
        <pc:spChg chg="del">
          <ac:chgData name="Rylee Tomey" userId="048aa7a6-fb27-41cd-be65-cec39d69369a" providerId="ADAL" clId="{C7347AF7-C7DD-4C60-B8C5-0337A7197D07}" dt="2025-04-02T13:21:16.066" v="567" actId="478"/>
          <ac:spMkLst>
            <pc:docMk/>
            <pc:sldMk cId="2082972293" sldId="260"/>
            <ac:spMk id="2" creationId="{9F488C20-6008-3D0B-1098-5569CE5D50DF}"/>
          </ac:spMkLst>
        </pc:spChg>
        <pc:spChg chg="del">
          <ac:chgData name="Rylee Tomey" userId="048aa7a6-fb27-41cd-be65-cec39d69369a" providerId="ADAL" clId="{C7347AF7-C7DD-4C60-B8C5-0337A7197D07}" dt="2025-04-02T13:21:14.706" v="566" actId="478"/>
          <ac:spMkLst>
            <pc:docMk/>
            <pc:sldMk cId="2082972293" sldId="260"/>
            <ac:spMk id="3" creationId="{55487F81-B378-49AB-73FE-2F417E32ED23}"/>
          </ac:spMkLst>
        </pc:spChg>
        <pc:spChg chg="add mod">
          <ac:chgData name="Rylee Tomey" userId="048aa7a6-fb27-41cd-be65-cec39d69369a" providerId="ADAL" clId="{C7347AF7-C7DD-4C60-B8C5-0337A7197D07}" dt="2025-04-02T13:21:41.048" v="577" actId="1076"/>
          <ac:spMkLst>
            <pc:docMk/>
            <pc:sldMk cId="2082972293" sldId="260"/>
            <ac:spMk id="5" creationId="{34D2D9D1-D0E5-9907-A3CA-1ACE5A45D8CC}"/>
          </ac:spMkLst>
        </pc:spChg>
        <pc:spChg chg="add del">
          <ac:chgData name="Rylee Tomey" userId="048aa7a6-fb27-41cd-be65-cec39d69369a" providerId="ADAL" clId="{C7347AF7-C7DD-4C60-B8C5-0337A7197D07}" dt="2025-04-02T13:21:48.953" v="579" actId="478"/>
          <ac:spMkLst>
            <pc:docMk/>
            <pc:sldMk cId="2082972293" sldId="260"/>
            <ac:spMk id="7" creationId="{92120D55-DD86-2FB9-3023-64231E070A57}"/>
          </ac:spMkLst>
        </pc:spChg>
      </pc:sldChg>
      <pc:sldChg chg="addSp delSp modSp new mod">
        <pc:chgData name="Rylee Tomey" userId="048aa7a6-fb27-41cd-be65-cec39d69369a" providerId="ADAL" clId="{C7347AF7-C7DD-4C60-B8C5-0337A7197D07}" dt="2025-04-02T18:32:44.462" v="3024" actId="20577"/>
        <pc:sldMkLst>
          <pc:docMk/>
          <pc:sldMk cId="3445541054" sldId="261"/>
        </pc:sldMkLst>
        <pc:spChg chg="mod">
          <ac:chgData name="Rylee Tomey" userId="048aa7a6-fb27-41cd-be65-cec39d69369a" providerId="ADAL" clId="{C7347AF7-C7DD-4C60-B8C5-0337A7197D07}" dt="2025-04-02T13:32:20.419" v="1402" actId="1035"/>
          <ac:spMkLst>
            <pc:docMk/>
            <pc:sldMk cId="3445541054" sldId="261"/>
            <ac:spMk id="2" creationId="{936C9462-60C4-388A-621E-5895A850A69B}"/>
          </ac:spMkLst>
        </pc:spChg>
        <pc:spChg chg="del">
          <ac:chgData name="Rylee Tomey" userId="048aa7a6-fb27-41cd-be65-cec39d69369a" providerId="ADAL" clId="{C7347AF7-C7DD-4C60-B8C5-0337A7197D07}" dt="2025-04-02T13:22:02.174" v="593" actId="478"/>
          <ac:spMkLst>
            <pc:docMk/>
            <pc:sldMk cId="3445541054" sldId="261"/>
            <ac:spMk id="3" creationId="{70F1D4CE-8E8B-8F2D-60C0-86DB5C617B48}"/>
          </ac:spMkLst>
        </pc:spChg>
        <pc:spChg chg="add mod">
          <ac:chgData name="Rylee Tomey" userId="048aa7a6-fb27-41cd-be65-cec39d69369a" providerId="ADAL" clId="{C7347AF7-C7DD-4C60-B8C5-0337A7197D07}" dt="2025-04-02T18:32:44.462" v="3024" actId="20577"/>
          <ac:spMkLst>
            <pc:docMk/>
            <pc:sldMk cId="3445541054" sldId="261"/>
            <ac:spMk id="5" creationId="{30793168-BB8F-30EB-6E5F-F815E56CBF9E}"/>
          </ac:spMkLst>
        </pc:spChg>
        <pc:spChg chg="add mod">
          <ac:chgData name="Rylee Tomey" userId="048aa7a6-fb27-41cd-be65-cec39d69369a" providerId="ADAL" clId="{C7347AF7-C7DD-4C60-B8C5-0337A7197D07}" dt="2025-04-02T13:27:50.214" v="1020" actId="1038"/>
          <ac:spMkLst>
            <pc:docMk/>
            <pc:sldMk cId="3445541054" sldId="261"/>
            <ac:spMk id="6" creationId="{ED39C254-DB71-B697-AB85-A90DF44E7058}"/>
          </ac:spMkLst>
        </pc:spChg>
        <pc:spChg chg="add del mod">
          <ac:chgData name="Rylee Tomey" userId="048aa7a6-fb27-41cd-be65-cec39d69369a" providerId="ADAL" clId="{C7347AF7-C7DD-4C60-B8C5-0337A7197D07}" dt="2025-04-02T13:26:35.079" v="840" actId="21"/>
          <ac:spMkLst>
            <pc:docMk/>
            <pc:sldMk cId="3445541054" sldId="261"/>
            <ac:spMk id="7" creationId="{2DE8A86C-CED9-36D9-E252-9BBA9E2939C0}"/>
          </ac:spMkLst>
        </pc:spChg>
        <pc:spChg chg="add del mod">
          <ac:chgData name="Rylee Tomey" userId="048aa7a6-fb27-41cd-be65-cec39d69369a" providerId="ADAL" clId="{C7347AF7-C7DD-4C60-B8C5-0337A7197D07}" dt="2025-04-02T13:29:32.331" v="1276" actId="478"/>
          <ac:spMkLst>
            <pc:docMk/>
            <pc:sldMk cId="3445541054" sldId="261"/>
            <ac:spMk id="8" creationId="{393D55EC-611D-BB14-4722-B8395D7F7992}"/>
          </ac:spMkLst>
        </pc:spChg>
        <pc:spChg chg="add del mod">
          <ac:chgData name="Rylee Tomey" userId="048aa7a6-fb27-41cd-be65-cec39d69369a" providerId="ADAL" clId="{C7347AF7-C7DD-4C60-B8C5-0337A7197D07}" dt="2025-04-02T13:30:47.713" v="1329" actId="478"/>
          <ac:spMkLst>
            <pc:docMk/>
            <pc:sldMk cId="3445541054" sldId="261"/>
            <ac:spMk id="9" creationId="{96DBA624-D393-4B21-B7BF-99299BB3A664}"/>
          </ac:spMkLst>
        </pc:spChg>
        <pc:spChg chg="add mod">
          <ac:chgData name="Rylee Tomey" userId="048aa7a6-fb27-41cd-be65-cec39d69369a" providerId="ADAL" clId="{C7347AF7-C7DD-4C60-B8C5-0337A7197D07}" dt="2025-04-02T13:32:20.419" v="1402" actId="1035"/>
          <ac:spMkLst>
            <pc:docMk/>
            <pc:sldMk cId="3445541054" sldId="261"/>
            <ac:spMk id="10" creationId="{8B4B576D-1822-CEDA-26E0-56F4585E0623}"/>
          </ac:spMkLst>
        </pc:spChg>
        <pc:spChg chg="add mod">
          <ac:chgData name="Rylee Tomey" userId="048aa7a6-fb27-41cd-be65-cec39d69369a" providerId="ADAL" clId="{C7347AF7-C7DD-4C60-B8C5-0337A7197D07}" dt="2025-04-02T13:32:20.419" v="1402" actId="1035"/>
          <ac:spMkLst>
            <pc:docMk/>
            <pc:sldMk cId="3445541054" sldId="261"/>
            <ac:spMk id="11" creationId="{4E1E4337-D5F2-6E59-7766-92FAE01BE60C}"/>
          </ac:spMkLst>
        </pc:spChg>
        <pc:picChg chg="add mod">
          <ac:chgData name="Rylee Tomey" userId="048aa7a6-fb27-41cd-be65-cec39d69369a" providerId="ADAL" clId="{C7347AF7-C7DD-4C60-B8C5-0337A7197D07}" dt="2025-04-02T13:27:50.214" v="1020" actId="1038"/>
          <ac:picMkLst>
            <pc:docMk/>
            <pc:sldMk cId="3445541054" sldId="261"/>
            <ac:picMk id="4" creationId="{D68D611F-5DD0-3C1F-DA88-4E92CBDCE3E6}"/>
          </ac:picMkLst>
        </pc:picChg>
      </pc:sldChg>
      <pc:sldChg chg="addSp delSp modSp new mod">
        <pc:chgData name="Rylee Tomey" userId="048aa7a6-fb27-41cd-be65-cec39d69369a" providerId="ADAL" clId="{C7347AF7-C7DD-4C60-B8C5-0337A7197D07}" dt="2025-04-02T14:04:48.734" v="2827" actId="20577"/>
        <pc:sldMkLst>
          <pc:docMk/>
          <pc:sldMk cId="3695980705" sldId="262"/>
        </pc:sldMkLst>
        <pc:spChg chg="add del mod">
          <ac:chgData name="Rylee Tomey" userId="048aa7a6-fb27-41cd-be65-cec39d69369a" providerId="ADAL" clId="{C7347AF7-C7DD-4C60-B8C5-0337A7197D07}" dt="2025-04-02T13:33:00.989" v="1431" actId="20577"/>
          <ac:spMkLst>
            <pc:docMk/>
            <pc:sldMk cId="3695980705" sldId="262"/>
            <ac:spMk id="2" creationId="{0BC69311-60DB-D6B1-755E-E309EED8B5E3}"/>
          </ac:spMkLst>
        </pc:spChg>
        <pc:spChg chg="del">
          <ac:chgData name="Rylee Tomey" userId="048aa7a6-fb27-41cd-be65-cec39d69369a" providerId="ADAL" clId="{C7347AF7-C7DD-4C60-B8C5-0337A7197D07}" dt="2025-04-02T13:32:25.495" v="1404" actId="478"/>
          <ac:spMkLst>
            <pc:docMk/>
            <pc:sldMk cId="3695980705" sldId="262"/>
            <ac:spMk id="3" creationId="{A6A5D0CF-1BBC-B884-CBAC-291AE5511BD6}"/>
          </ac:spMkLst>
        </pc:spChg>
        <pc:spChg chg="add mod">
          <ac:chgData name="Rylee Tomey" userId="048aa7a6-fb27-41cd-be65-cec39d69369a" providerId="ADAL" clId="{C7347AF7-C7DD-4C60-B8C5-0337A7197D07}" dt="2025-04-02T13:36:32.005" v="1618" actId="1076"/>
          <ac:spMkLst>
            <pc:docMk/>
            <pc:sldMk cId="3695980705" sldId="262"/>
            <ac:spMk id="4" creationId="{D2EAD6CA-9A4B-8AC0-4300-67531DEA7F87}"/>
          </ac:spMkLst>
        </pc:spChg>
        <pc:spChg chg="add mod">
          <ac:chgData name="Rylee Tomey" userId="048aa7a6-fb27-41cd-be65-cec39d69369a" providerId="ADAL" clId="{C7347AF7-C7DD-4C60-B8C5-0337A7197D07}" dt="2025-04-02T14:04:48.734" v="2827" actId="20577"/>
          <ac:spMkLst>
            <pc:docMk/>
            <pc:sldMk cId="3695980705" sldId="262"/>
            <ac:spMk id="6" creationId="{B17910C9-2870-5BBC-1515-1DB3A43D47D9}"/>
          </ac:spMkLst>
        </pc:spChg>
      </pc:sldChg>
      <pc:sldChg chg="addSp delSp modSp new mod">
        <pc:chgData name="Rylee Tomey" userId="048aa7a6-fb27-41cd-be65-cec39d69369a" providerId="ADAL" clId="{C7347AF7-C7DD-4C60-B8C5-0337A7197D07}" dt="2025-04-02T13:44:50.475" v="2033" actId="20577"/>
        <pc:sldMkLst>
          <pc:docMk/>
          <pc:sldMk cId="2496911609" sldId="263"/>
        </pc:sldMkLst>
        <pc:spChg chg="mod">
          <ac:chgData name="Rylee Tomey" userId="048aa7a6-fb27-41cd-be65-cec39d69369a" providerId="ADAL" clId="{C7347AF7-C7DD-4C60-B8C5-0337A7197D07}" dt="2025-04-02T13:37:15.583" v="1634" actId="27636"/>
          <ac:spMkLst>
            <pc:docMk/>
            <pc:sldMk cId="2496911609" sldId="263"/>
            <ac:spMk id="2" creationId="{53101373-97F8-02CA-2484-8E707E543CEE}"/>
          </ac:spMkLst>
        </pc:spChg>
        <pc:spChg chg="del">
          <ac:chgData name="Rylee Tomey" userId="048aa7a6-fb27-41cd-be65-cec39d69369a" providerId="ADAL" clId="{C7347AF7-C7DD-4C60-B8C5-0337A7197D07}" dt="2025-04-02T13:37:18.171" v="1635" actId="478"/>
          <ac:spMkLst>
            <pc:docMk/>
            <pc:sldMk cId="2496911609" sldId="263"/>
            <ac:spMk id="3" creationId="{3597C408-D16C-3F9A-5283-A6CC5F8E4BEA}"/>
          </ac:spMkLst>
        </pc:spChg>
        <pc:spChg chg="add del mod">
          <ac:chgData name="Rylee Tomey" userId="048aa7a6-fb27-41cd-be65-cec39d69369a" providerId="ADAL" clId="{C7347AF7-C7DD-4C60-B8C5-0337A7197D07}" dt="2025-04-02T13:38:12.209" v="1642" actId="478"/>
          <ac:spMkLst>
            <pc:docMk/>
            <pc:sldMk cId="2496911609" sldId="263"/>
            <ac:spMk id="5" creationId="{664FFC18-9285-86F2-6120-9B3B248EBE13}"/>
          </ac:spMkLst>
        </pc:spChg>
        <pc:spChg chg="add mod">
          <ac:chgData name="Rylee Tomey" userId="048aa7a6-fb27-41cd-be65-cec39d69369a" providerId="ADAL" clId="{C7347AF7-C7DD-4C60-B8C5-0337A7197D07}" dt="2025-04-02T13:44:50.475" v="2033" actId="20577"/>
          <ac:spMkLst>
            <pc:docMk/>
            <pc:sldMk cId="2496911609" sldId="263"/>
            <ac:spMk id="6" creationId="{9F856D93-83EA-E44C-AD5C-9A0A1028ADAC}"/>
          </ac:spMkLst>
        </pc:spChg>
        <pc:spChg chg="add mod">
          <ac:chgData name="Rylee Tomey" userId="048aa7a6-fb27-41cd-be65-cec39d69369a" providerId="ADAL" clId="{C7347AF7-C7DD-4C60-B8C5-0337A7197D07}" dt="2025-04-02T13:41:09.823" v="1832" actId="20577"/>
          <ac:spMkLst>
            <pc:docMk/>
            <pc:sldMk cId="2496911609" sldId="263"/>
            <ac:spMk id="8" creationId="{E14703BF-AC1E-1237-B92A-6F8F8C424510}"/>
          </ac:spMkLst>
        </pc:spChg>
        <pc:picChg chg="add mod">
          <ac:chgData name="Rylee Tomey" userId="048aa7a6-fb27-41cd-be65-cec39d69369a" providerId="ADAL" clId="{C7347AF7-C7DD-4C60-B8C5-0337A7197D07}" dt="2025-04-02T13:40:07.191" v="1741" actId="1076"/>
          <ac:picMkLst>
            <pc:docMk/>
            <pc:sldMk cId="2496911609" sldId="263"/>
            <ac:picMk id="4" creationId="{D89B061A-9C37-BF77-9A25-8FB289343996}"/>
          </ac:picMkLst>
        </pc:picChg>
      </pc:sldChg>
      <pc:sldChg chg="addSp delSp modSp new mod">
        <pc:chgData name="Rylee Tomey" userId="048aa7a6-fb27-41cd-be65-cec39d69369a" providerId="ADAL" clId="{C7347AF7-C7DD-4C60-B8C5-0337A7197D07}" dt="2025-04-02T13:50:28.118" v="2288" actId="20577"/>
        <pc:sldMkLst>
          <pc:docMk/>
          <pc:sldMk cId="1286426784" sldId="264"/>
        </pc:sldMkLst>
        <pc:spChg chg="mod">
          <ac:chgData name="Rylee Tomey" userId="048aa7a6-fb27-41cd-be65-cec39d69369a" providerId="ADAL" clId="{C7347AF7-C7DD-4C60-B8C5-0337A7197D07}" dt="2025-04-02T13:50:28.118" v="2288" actId="20577"/>
          <ac:spMkLst>
            <pc:docMk/>
            <pc:sldMk cId="1286426784" sldId="264"/>
            <ac:spMk id="2" creationId="{BC826409-B983-9A4B-2D7D-C6762BD07DA8}"/>
          </ac:spMkLst>
        </pc:spChg>
        <pc:spChg chg="del">
          <ac:chgData name="Rylee Tomey" userId="048aa7a6-fb27-41cd-be65-cec39d69369a" providerId="ADAL" clId="{C7347AF7-C7DD-4C60-B8C5-0337A7197D07}" dt="2025-04-02T13:47:55.018" v="2255" actId="478"/>
          <ac:spMkLst>
            <pc:docMk/>
            <pc:sldMk cId="1286426784" sldId="264"/>
            <ac:spMk id="3" creationId="{38BA7EE6-9365-8266-682D-813CE6FE705E}"/>
          </ac:spMkLst>
        </pc:spChg>
        <pc:spChg chg="add mod">
          <ac:chgData name="Rylee Tomey" userId="048aa7a6-fb27-41cd-be65-cec39d69369a" providerId="ADAL" clId="{C7347AF7-C7DD-4C60-B8C5-0337A7197D07}" dt="2025-04-02T13:49:53.830" v="2269" actId="255"/>
          <ac:spMkLst>
            <pc:docMk/>
            <pc:sldMk cId="1286426784" sldId="264"/>
            <ac:spMk id="5" creationId="{329D2182-0E12-6A5D-431A-906CE2CD08D1}"/>
          </ac:spMkLst>
        </pc:spChg>
        <pc:spChg chg="add mod">
          <ac:chgData name="Rylee Tomey" userId="048aa7a6-fb27-41cd-be65-cec39d69369a" providerId="ADAL" clId="{C7347AF7-C7DD-4C60-B8C5-0337A7197D07}" dt="2025-04-02T13:49:31.405" v="2265" actId="1076"/>
          <ac:spMkLst>
            <pc:docMk/>
            <pc:sldMk cId="1286426784" sldId="264"/>
            <ac:spMk id="6" creationId="{7F822989-CA1E-A3E5-E112-C16C95724450}"/>
          </ac:spMkLst>
        </pc:spChg>
        <pc:spChg chg="add mod">
          <ac:chgData name="Rylee Tomey" userId="048aa7a6-fb27-41cd-be65-cec39d69369a" providerId="ADAL" clId="{C7347AF7-C7DD-4C60-B8C5-0337A7197D07}" dt="2025-04-02T13:49:31.405" v="2265" actId="1076"/>
          <ac:spMkLst>
            <pc:docMk/>
            <pc:sldMk cId="1286426784" sldId="264"/>
            <ac:spMk id="7" creationId="{7AB590DC-9F43-3C37-338B-EF12A918068A}"/>
          </ac:spMkLst>
        </pc:spChg>
        <pc:spChg chg="add mod">
          <ac:chgData name="Rylee Tomey" userId="048aa7a6-fb27-41cd-be65-cec39d69369a" providerId="ADAL" clId="{C7347AF7-C7DD-4C60-B8C5-0337A7197D07}" dt="2025-04-02T13:49:31.405" v="2265" actId="1076"/>
          <ac:spMkLst>
            <pc:docMk/>
            <pc:sldMk cId="1286426784" sldId="264"/>
            <ac:spMk id="8" creationId="{FCAEEDDA-5D2C-A37E-AF7F-2C4DE8F95AC9}"/>
          </ac:spMkLst>
        </pc:spChg>
        <pc:graphicFrameChg chg="add mod">
          <ac:chgData name="Rylee Tomey" userId="048aa7a6-fb27-41cd-be65-cec39d69369a" providerId="ADAL" clId="{C7347AF7-C7DD-4C60-B8C5-0337A7197D07}" dt="2025-04-02T13:50:00.586" v="2271" actId="1076"/>
          <ac:graphicFrameMkLst>
            <pc:docMk/>
            <pc:sldMk cId="1286426784" sldId="264"/>
            <ac:graphicFrameMk id="4" creationId="{A2E3A506-43C6-77E8-FFCF-95173F0D4FFB}"/>
          </ac:graphicFrameMkLst>
        </pc:graphicFrameChg>
        <pc:picChg chg="add mod">
          <ac:chgData name="Rylee Tomey" userId="048aa7a6-fb27-41cd-be65-cec39d69369a" providerId="ADAL" clId="{C7347AF7-C7DD-4C60-B8C5-0337A7197D07}" dt="2025-04-02T13:50:19.195" v="2276" actId="14100"/>
          <ac:picMkLst>
            <pc:docMk/>
            <pc:sldMk cId="1286426784" sldId="264"/>
            <ac:picMk id="9" creationId="{AA9215D1-ACE5-48FE-083C-44F5B32C012F}"/>
          </ac:picMkLst>
        </pc:picChg>
      </pc:sldChg>
      <pc:sldChg chg="addSp delSp modSp add mod">
        <pc:chgData name="Rylee Tomey" userId="048aa7a6-fb27-41cd-be65-cec39d69369a" providerId="ADAL" clId="{C7347AF7-C7DD-4C60-B8C5-0337A7197D07}" dt="2025-04-02T13:53:16.859" v="2441" actId="478"/>
        <pc:sldMkLst>
          <pc:docMk/>
          <pc:sldMk cId="374790169" sldId="265"/>
        </pc:sldMkLst>
        <pc:spChg chg="add mod">
          <ac:chgData name="Rylee Tomey" userId="048aa7a6-fb27-41cd-be65-cec39d69369a" providerId="ADAL" clId="{C7347AF7-C7DD-4C60-B8C5-0337A7197D07}" dt="2025-04-02T13:47:40.825" v="2250" actId="1076"/>
          <ac:spMkLst>
            <pc:docMk/>
            <pc:sldMk cId="374790169" sldId="265"/>
            <ac:spMk id="5" creationId="{A5295C87-5AD6-1531-401B-E10C3D14D825}"/>
          </ac:spMkLst>
        </pc:spChg>
        <pc:spChg chg="del">
          <ac:chgData name="Rylee Tomey" userId="048aa7a6-fb27-41cd-be65-cec39d69369a" providerId="ADAL" clId="{C7347AF7-C7DD-4C60-B8C5-0337A7197D07}" dt="2025-04-02T13:41:52.428" v="1842" actId="478"/>
          <ac:spMkLst>
            <pc:docMk/>
            <pc:sldMk cId="374790169" sldId="265"/>
            <ac:spMk id="6" creationId="{FA1FFF11-7F6B-75B2-9376-E15437A1D748}"/>
          </ac:spMkLst>
        </pc:spChg>
        <pc:spChg chg="add del mod">
          <ac:chgData name="Rylee Tomey" userId="048aa7a6-fb27-41cd-be65-cec39d69369a" providerId="ADAL" clId="{C7347AF7-C7DD-4C60-B8C5-0337A7197D07}" dt="2025-04-02T13:53:16.859" v="2441" actId="478"/>
          <ac:spMkLst>
            <pc:docMk/>
            <pc:sldMk cId="374790169" sldId="265"/>
            <ac:spMk id="7" creationId="{44261159-1448-B618-4A50-A71D9377F14B}"/>
          </ac:spMkLst>
        </pc:spChg>
        <pc:spChg chg="del">
          <ac:chgData name="Rylee Tomey" userId="048aa7a6-fb27-41cd-be65-cec39d69369a" providerId="ADAL" clId="{C7347AF7-C7DD-4C60-B8C5-0337A7197D07}" dt="2025-04-02T13:41:53.641" v="1843" actId="478"/>
          <ac:spMkLst>
            <pc:docMk/>
            <pc:sldMk cId="374790169" sldId="265"/>
            <ac:spMk id="8" creationId="{03DFB1D8-D0AC-7058-03E8-DE0EE8AE3A3C}"/>
          </ac:spMkLst>
        </pc:spChg>
        <pc:graphicFrameChg chg="add del mod modGraphic">
          <ac:chgData name="Rylee Tomey" userId="048aa7a6-fb27-41cd-be65-cec39d69369a" providerId="ADAL" clId="{C7347AF7-C7DD-4C60-B8C5-0337A7197D07}" dt="2025-04-02T13:46:49.694" v="2225" actId="478"/>
          <ac:graphicFrameMkLst>
            <pc:docMk/>
            <pc:sldMk cId="374790169" sldId="265"/>
            <ac:graphicFrameMk id="3" creationId="{A053A9FB-034C-50F2-A601-98E1CE812D72}"/>
          </ac:graphicFrameMkLst>
        </pc:graphicFrameChg>
        <pc:picChg chg="del">
          <ac:chgData name="Rylee Tomey" userId="048aa7a6-fb27-41cd-be65-cec39d69369a" providerId="ADAL" clId="{C7347AF7-C7DD-4C60-B8C5-0337A7197D07}" dt="2025-04-02T13:41:36.172" v="1841" actId="478"/>
          <ac:picMkLst>
            <pc:docMk/>
            <pc:sldMk cId="374790169" sldId="265"/>
            <ac:picMk id="4" creationId="{F9603ECB-649B-02D1-3F18-DC194DC56E6D}"/>
          </ac:picMkLst>
        </pc:picChg>
      </pc:sldChg>
      <pc:sldChg chg="addSp delSp modSp new mod">
        <pc:chgData name="Rylee Tomey" userId="048aa7a6-fb27-41cd-be65-cec39d69369a" providerId="ADAL" clId="{C7347AF7-C7DD-4C60-B8C5-0337A7197D07}" dt="2025-04-02T14:03:33.060" v="2813" actId="1076"/>
        <pc:sldMkLst>
          <pc:docMk/>
          <pc:sldMk cId="4173754809" sldId="266"/>
        </pc:sldMkLst>
        <pc:spChg chg="mod">
          <ac:chgData name="Rylee Tomey" userId="048aa7a6-fb27-41cd-be65-cec39d69369a" providerId="ADAL" clId="{C7347AF7-C7DD-4C60-B8C5-0337A7197D07}" dt="2025-04-02T13:48:29.685" v="2258" actId="20577"/>
          <ac:spMkLst>
            <pc:docMk/>
            <pc:sldMk cId="4173754809" sldId="266"/>
            <ac:spMk id="2" creationId="{0BD33EDD-F217-3C8C-3947-16A109DE0812}"/>
          </ac:spMkLst>
        </pc:spChg>
        <pc:spChg chg="del">
          <ac:chgData name="Rylee Tomey" userId="048aa7a6-fb27-41cd-be65-cec39d69369a" providerId="ADAL" clId="{C7347AF7-C7DD-4C60-B8C5-0337A7197D07}" dt="2025-04-02T13:58:49.678" v="2624" actId="478"/>
          <ac:spMkLst>
            <pc:docMk/>
            <pc:sldMk cId="4173754809" sldId="266"/>
            <ac:spMk id="3" creationId="{1C9B88E4-AA9B-964A-2F5C-F1C7F534C219}"/>
          </ac:spMkLst>
        </pc:spChg>
        <pc:picChg chg="add mod">
          <ac:chgData name="Rylee Tomey" userId="048aa7a6-fb27-41cd-be65-cec39d69369a" providerId="ADAL" clId="{C7347AF7-C7DD-4C60-B8C5-0337A7197D07}" dt="2025-04-02T14:03:33.060" v="2813" actId="1076"/>
          <ac:picMkLst>
            <pc:docMk/>
            <pc:sldMk cId="4173754809" sldId="266"/>
            <ac:picMk id="4" creationId="{6739EA66-D564-F050-2580-77D2BA852472}"/>
          </ac:picMkLst>
        </pc:picChg>
        <pc:picChg chg="add mod">
          <ac:chgData name="Rylee Tomey" userId="048aa7a6-fb27-41cd-be65-cec39d69369a" providerId="ADAL" clId="{C7347AF7-C7DD-4C60-B8C5-0337A7197D07}" dt="2025-04-02T14:03:30.780" v="2812" actId="1076"/>
          <ac:picMkLst>
            <pc:docMk/>
            <pc:sldMk cId="4173754809" sldId="266"/>
            <ac:picMk id="5" creationId="{42768E90-7A6B-B8C3-E677-080FEC9B1F1E}"/>
          </ac:picMkLst>
        </pc:picChg>
      </pc:sldChg>
      <pc:sldChg chg="addSp delSp modSp add mod">
        <pc:chgData name="Rylee Tomey" userId="048aa7a6-fb27-41cd-be65-cec39d69369a" providerId="ADAL" clId="{C7347AF7-C7DD-4C60-B8C5-0337A7197D07}" dt="2025-04-02T13:58:32.793" v="2623" actId="1076"/>
        <pc:sldMkLst>
          <pc:docMk/>
          <pc:sldMk cId="2169353818" sldId="267"/>
        </pc:sldMkLst>
        <pc:spChg chg="del">
          <ac:chgData name="Rylee Tomey" userId="048aa7a6-fb27-41cd-be65-cec39d69369a" providerId="ADAL" clId="{C7347AF7-C7DD-4C60-B8C5-0337A7197D07}" dt="2025-04-02T13:50:39.639" v="2290" actId="478"/>
          <ac:spMkLst>
            <pc:docMk/>
            <pc:sldMk cId="2169353818" sldId="267"/>
            <ac:spMk id="5" creationId="{460BE65C-87DB-6F93-1A9D-9630CBFDE974}"/>
          </ac:spMkLst>
        </pc:spChg>
        <pc:spChg chg="mod">
          <ac:chgData name="Rylee Tomey" userId="048aa7a6-fb27-41cd-be65-cec39d69369a" providerId="ADAL" clId="{C7347AF7-C7DD-4C60-B8C5-0337A7197D07}" dt="2025-04-02T13:58:32.793" v="2623" actId="1076"/>
          <ac:spMkLst>
            <pc:docMk/>
            <pc:sldMk cId="2169353818" sldId="267"/>
            <ac:spMk id="6" creationId="{702B0943-D7D6-C96E-7C99-C56B19CE3A23}"/>
          </ac:spMkLst>
        </pc:spChg>
        <pc:spChg chg="del mod">
          <ac:chgData name="Rylee Tomey" userId="048aa7a6-fb27-41cd-be65-cec39d69369a" providerId="ADAL" clId="{C7347AF7-C7DD-4C60-B8C5-0337A7197D07}" dt="2025-04-02T13:50:41.482" v="2292" actId="478"/>
          <ac:spMkLst>
            <pc:docMk/>
            <pc:sldMk cId="2169353818" sldId="267"/>
            <ac:spMk id="8" creationId="{03B58505-4C86-C05A-93ED-571954DA8AF1}"/>
          </ac:spMkLst>
        </pc:spChg>
        <pc:graphicFrameChg chg="add mod modGraphic">
          <ac:chgData name="Rylee Tomey" userId="048aa7a6-fb27-41cd-be65-cec39d69369a" providerId="ADAL" clId="{C7347AF7-C7DD-4C60-B8C5-0337A7197D07}" dt="2025-04-02T13:58:27.543" v="2621" actId="20577"/>
          <ac:graphicFrameMkLst>
            <pc:docMk/>
            <pc:sldMk cId="2169353818" sldId="267"/>
            <ac:graphicFrameMk id="3" creationId="{B55CDEAA-2BB6-3578-EFD3-18A571416564}"/>
          </ac:graphicFrameMkLst>
        </pc:graphicFrameChg>
        <pc:graphicFrameChg chg="del">
          <ac:chgData name="Rylee Tomey" userId="048aa7a6-fb27-41cd-be65-cec39d69369a" providerId="ADAL" clId="{C7347AF7-C7DD-4C60-B8C5-0337A7197D07}" dt="2025-04-02T13:50:46.525" v="2293" actId="478"/>
          <ac:graphicFrameMkLst>
            <pc:docMk/>
            <pc:sldMk cId="2169353818" sldId="267"/>
            <ac:graphicFrameMk id="4" creationId="{F31A223B-B30B-3275-988B-224B35295DD2}"/>
          </ac:graphicFrameMkLst>
        </pc:graphicFrameChg>
        <pc:picChg chg="del">
          <ac:chgData name="Rylee Tomey" userId="048aa7a6-fb27-41cd-be65-cec39d69369a" providerId="ADAL" clId="{C7347AF7-C7DD-4C60-B8C5-0337A7197D07}" dt="2025-04-02T13:50:39.639" v="2290" actId="478"/>
          <ac:picMkLst>
            <pc:docMk/>
            <pc:sldMk cId="2169353818" sldId="267"/>
            <ac:picMk id="9" creationId="{286BD3AE-A79F-BEEE-8ED1-3C494AAAEFDC}"/>
          </ac:picMkLst>
        </pc:picChg>
      </pc:sldChg>
      <pc:sldChg chg="addSp delSp modSp add mod">
        <pc:chgData name="Rylee Tomey" userId="048aa7a6-fb27-41cd-be65-cec39d69369a" providerId="ADAL" clId="{C7347AF7-C7DD-4C60-B8C5-0337A7197D07}" dt="2025-04-02T13:52:10.100" v="2316" actId="14100"/>
        <pc:sldMkLst>
          <pc:docMk/>
          <pc:sldMk cId="3570295401" sldId="268"/>
        </pc:sldMkLst>
        <pc:spChg chg="add mod">
          <ac:chgData name="Rylee Tomey" userId="048aa7a6-fb27-41cd-be65-cec39d69369a" providerId="ADAL" clId="{C7347AF7-C7DD-4C60-B8C5-0337A7197D07}" dt="2025-04-02T13:52:10.100" v="2316" actId="14100"/>
          <ac:spMkLst>
            <pc:docMk/>
            <pc:sldMk cId="3570295401" sldId="268"/>
            <ac:spMk id="5" creationId="{960061D4-94A6-1FD4-9ED3-6F129AC50228}"/>
          </ac:spMkLst>
        </pc:spChg>
        <pc:spChg chg="del">
          <ac:chgData name="Rylee Tomey" userId="048aa7a6-fb27-41cd-be65-cec39d69369a" providerId="ADAL" clId="{C7347AF7-C7DD-4C60-B8C5-0337A7197D07}" dt="2025-04-02T13:51:19.169" v="2297" actId="478"/>
          <ac:spMkLst>
            <pc:docMk/>
            <pc:sldMk cId="3570295401" sldId="268"/>
            <ac:spMk id="6" creationId="{C2C883A1-B8C1-AA6E-1810-873A4C70DEB0}"/>
          </ac:spMkLst>
        </pc:spChg>
        <pc:spChg chg="del">
          <ac:chgData name="Rylee Tomey" userId="048aa7a6-fb27-41cd-be65-cec39d69369a" providerId="ADAL" clId="{C7347AF7-C7DD-4C60-B8C5-0337A7197D07}" dt="2025-04-02T13:51:16.598" v="2296" actId="478"/>
          <ac:spMkLst>
            <pc:docMk/>
            <pc:sldMk cId="3570295401" sldId="268"/>
            <ac:spMk id="8" creationId="{73E2F676-0B5E-628A-A2EE-AEABF0D841DC}"/>
          </ac:spMkLst>
        </pc:spChg>
        <pc:picChg chg="add mod">
          <ac:chgData name="Rylee Tomey" userId="048aa7a6-fb27-41cd-be65-cec39d69369a" providerId="ADAL" clId="{C7347AF7-C7DD-4C60-B8C5-0337A7197D07}" dt="2025-04-02T13:52:07.082" v="2315" actId="1076"/>
          <ac:picMkLst>
            <pc:docMk/>
            <pc:sldMk cId="3570295401" sldId="268"/>
            <ac:picMk id="3" creationId="{E7D43948-4AF5-D1B7-71CD-262264C8821D}"/>
          </ac:picMkLst>
        </pc:picChg>
        <pc:picChg chg="del">
          <ac:chgData name="Rylee Tomey" userId="048aa7a6-fb27-41cd-be65-cec39d69369a" providerId="ADAL" clId="{C7347AF7-C7DD-4C60-B8C5-0337A7197D07}" dt="2025-04-02T13:51:14.084" v="2295" actId="478"/>
          <ac:picMkLst>
            <pc:docMk/>
            <pc:sldMk cId="3570295401" sldId="268"/>
            <ac:picMk id="4" creationId="{F6C69A27-47CD-9F14-B650-059A1DBAB3DC}"/>
          </ac:picMkLst>
        </pc:picChg>
      </pc:sldChg>
      <pc:sldChg chg="addSp delSp modSp add mod">
        <pc:chgData name="Rylee Tomey" userId="048aa7a6-fb27-41cd-be65-cec39d69369a" providerId="ADAL" clId="{C7347AF7-C7DD-4C60-B8C5-0337A7197D07}" dt="2025-04-02T18:32:56.651" v="3026" actId="313"/>
        <pc:sldMkLst>
          <pc:docMk/>
          <pc:sldMk cId="564961394" sldId="269"/>
        </pc:sldMkLst>
        <pc:spChg chg="add mod">
          <ac:chgData name="Rylee Tomey" userId="048aa7a6-fb27-41cd-be65-cec39d69369a" providerId="ADAL" clId="{C7347AF7-C7DD-4C60-B8C5-0337A7197D07}" dt="2025-04-02T18:32:56.651" v="3026" actId="313"/>
          <ac:spMkLst>
            <pc:docMk/>
            <pc:sldMk cId="564961394" sldId="269"/>
            <ac:spMk id="5" creationId="{77B151DC-D027-DE07-FF9D-541CFF5EAC19}"/>
          </ac:spMkLst>
        </pc:spChg>
        <pc:spChg chg="del mod">
          <ac:chgData name="Rylee Tomey" userId="048aa7a6-fb27-41cd-be65-cec39d69369a" providerId="ADAL" clId="{C7347AF7-C7DD-4C60-B8C5-0337A7197D07}" dt="2025-04-02T13:53:30.434" v="2444" actId="478"/>
          <ac:spMkLst>
            <pc:docMk/>
            <pc:sldMk cId="564961394" sldId="269"/>
            <ac:spMk id="6" creationId="{CF6C160D-66F8-68CF-5462-D00E6514316D}"/>
          </ac:spMkLst>
        </pc:spChg>
      </pc:sldChg>
      <pc:sldChg chg="add del">
        <pc:chgData name="Rylee Tomey" userId="048aa7a6-fb27-41cd-be65-cec39d69369a" providerId="ADAL" clId="{C7347AF7-C7DD-4C60-B8C5-0337A7197D07}" dt="2025-04-02T13:51:35.536" v="2301"/>
        <pc:sldMkLst>
          <pc:docMk/>
          <pc:sldMk cId="1969185281" sldId="269"/>
        </pc:sldMkLst>
      </pc:sldChg>
      <pc:sldChg chg="add del">
        <pc:chgData name="Rylee Tomey" userId="048aa7a6-fb27-41cd-be65-cec39d69369a" providerId="ADAL" clId="{C7347AF7-C7DD-4C60-B8C5-0337A7197D07}" dt="2025-04-02T13:51:21.963" v="2299"/>
        <pc:sldMkLst>
          <pc:docMk/>
          <pc:sldMk cId="3109742641" sldId="269"/>
        </pc:sldMkLst>
      </pc:sldChg>
      <pc:sldChg chg="addSp delSp modSp new mod">
        <pc:chgData name="Rylee Tomey" userId="048aa7a6-fb27-41cd-be65-cec39d69369a" providerId="ADAL" clId="{C7347AF7-C7DD-4C60-B8C5-0337A7197D07}" dt="2025-04-02T14:02:51.399" v="2800" actId="20577"/>
        <pc:sldMkLst>
          <pc:docMk/>
          <pc:sldMk cId="4221800107" sldId="270"/>
        </pc:sldMkLst>
        <pc:spChg chg="mod">
          <ac:chgData name="Rylee Tomey" userId="048aa7a6-fb27-41cd-be65-cec39d69369a" providerId="ADAL" clId="{C7347AF7-C7DD-4C60-B8C5-0337A7197D07}" dt="2025-04-02T13:59:07.762" v="2629" actId="27636"/>
          <ac:spMkLst>
            <pc:docMk/>
            <pc:sldMk cId="4221800107" sldId="270"/>
            <ac:spMk id="2" creationId="{2C3291AF-7AD4-C35D-0156-0A10C688FE69}"/>
          </ac:spMkLst>
        </pc:spChg>
        <pc:spChg chg="del">
          <ac:chgData name="Rylee Tomey" userId="048aa7a6-fb27-41cd-be65-cec39d69369a" providerId="ADAL" clId="{C7347AF7-C7DD-4C60-B8C5-0337A7197D07}" dt="2025-04-02T13:59:09.892" v="2630" actId="478"/>
          <ac:spMkLst>
            <pc:docMk/>
            <pc:sldMk cId="4221800107" sldId="270"/>
            <ac:spMk id="3" creationId="{87C73C1A-A41A-96BD-EB04-3F7324465D22}"/>
          </ac:spMkLst>
        </pc:spChg>
        <pc:spChg chg="add mod">
          <ac:chgData name="Rylee Tomey" userId="048aa7a6-fb27-41cd-be65-cec39d69369a" providerId="ADAL" clId="{C7347AF7-C7DD-4C60-B8C5-0337A7197D07}" dt="2025-04-02T14:00:43.266" v="2676" actId="20577"/>
          <ac:spMkLst>
            <pc:docMk/>
            <pc:sldMk cId="4221800107" sldId="270"/>
            <ac:spMk id="5" creationId="{2CF9C658-FC02-9975-9080-4AB68A73EE94}"/>
          </ac:spMkLst>
        </pc:spChg>
        <pc:spChg chg="add mod">
          <ac:chgData name="Rylee Tomey" userId="048aa7a6-fb27-41cd-be65-cec39d69369a" providerId="ADAL" clId="{C7347AF7-C7DD-4C60-B8C5-0337A7197D07}" dt="2025-04-02T14:01:28.702" v="2743" actId="20577"/>
          <ac:spMkLst>
            <pc:docMk/>
            <pc:sldMk cId="4221800107" sldId="270"/>
            <ac:spMk id="7" creationId="{C7BB97F6-B427-28EF-046E-017AD5D02793}"/>
          </ac:spMkLst>
        </pc:spChg>
        <pc:graphicFrameChg chg="add mod modGraphic">
          <ac:chgData name="Rylee Tomey" userId="048aa7a6-fb27-41cd-be65-cec39d69369a" providerId="ADAL" clId="{C7347AF7-C7DD-4C60-B8C5-0337A7197D07}" dt="2025-04-02T14:00:48.478" v="2679" actId="14100"/>
          <ac:graphicFrameMkLst>
            <pc:docMk/>
            <pc:sldMk cId="4221800107" sldId="270"/>
            <ac:graphicFrameMk id="4" creationId="{80CB6798-7E8A-C0F9-5AF3-A91B7DAA02D5}"/>
          </ac:graphicFrameMkLst>
        </pc:graphicFrameChg>
        <pc:graphicFrameChg chg="add mod">
          <ac:chgData name="Rylee Tomey" userId="048aa7a6-fb27-41cd-be65-cec39d69369a" providerId="ADAL" clId="{C7347AF7-C7DD-4C60-B8C5-0337A7197D07}" dt="2025-04-02T14:02:51.399" v="2800" actId="20577"/>
          <ac:graphicFrameMkLst>
            <pc:docMk/>
            <pc:sldMk cId="4221800107" sldId="270"/>
            <ac:graphicFrameMk id="6" creationId="{AB250E6F-9848-CF69-BC9F-637ED6402DF2}"/>
          </ac:graphicFrameMkLst>
        </pc:graphicFrameChg>
      </pc:sldChg>
      <pc:sldChg chg="addSp delSp modSp new mod">
        <pc:chgData name="Rylee Tomey" userId="048aa7a6-fb27-41cd-be65-cec39d69369a" providerId="ADAL" clId="{C7347AF7-C7DD-4C60-B8C5-0337A7197D07}" dt="2025-04-02T14:07:32.270" v="2917" actId="14100"/>
        <pc:sldMkLst>
          <pc:docMk/>
          <pc:sldMk cId="1392760991" sldId="271"/>
        </pc:sldMkLst>
        <pc:spChg chg="mod">
          <ac:chgData name="Rylee Tomey" userId="048aa7a6-fb27-41cd-be65-cec39d69369a" providerId="ADAL" clId="{C7347AF7-C7DD-4C60-B8C5-0337A7197D07}" dt="2025-04-02T14:04:56.571" v="2830" actId="20577"/>
          <ac:spMkLst>
            <pc:docMk/>
            <pc:sldMk cId="1392760991" sldId="271"/>
            <ac:spMk id="2" creationId="{D882EB54-A5C9-767B-7D91-D27FA7FC9C3F}"/>
          </ac:spMkLst>
        </pc:spChg>
        <pc:spChg chg="del">
          <ac:chgData name="Rylee Tomey" userId="048aa7a6-fb27-41cd-be65-cec39d69369a" providerId="ADAL" clId="{C7347AF7-C7DD-4C60-B8C5-0337A7197D07}" dt="2025-04-02T14:03:59.455" v="2815" actId="478"/>
          <ac:spMkLst>
            <pc:docMk/>
            <pc:sldMk cId="1392760991" sldId="271"/>
            <ac:spMk id="3" creationId="{0F00FB8C-19A7-2025-64D2-6A5A6DEFC863}"/>
          </ac:spMkLst>
        </pc:spChg>
        <pc:spChg chg="add mod">
          <ac:chgData name="Rylee Tomey" userId="048aa7a6-fb27-41cd-be65-cec39d69369a" providerId="ADAL" clId="{C7347AF7-C7DD-4C60-B8C5-0337A7197D07}" dt="2025-04-02T14:05:49.177" v="2845" actId="1076"/>
          <ac:spMkLst>
            <pc:docMk/>
            <pc:sldMk cId="1392760991" sldId="271"/>
            <ac:spMk id="5" creationId="{827B4095-3F89-9D39-C231-B2E168B04694}"/>
          </ac:spMkLst>
        </pc:spChg>
        <pc:spChg chg="add mod">
          <ac:chgData name="Rylee Tomey" userId="048aa7a6-fb27-41cd-be65-cec39d69369a" providerId="ADAL" clId="{C7347AF7-C7DD-4C60-B8C5-0337A7197D07}" dt="2025-04-02T14:06:16.834" v="2855" actId="20577"/>
          <ac:spMkLst>
            <pc:docMk/>
            <pc:sldMk cId="1392760991" sldId="271"/>
            <ac:spMk id="8" creationId="{E83C14CC-58AA-873B-FBD2-DEF9AABD21BE}"/>
          </ac:spMkLst>
        </pc:spChg>
        <pc:spChg chg="add mod">
          <ac:chgData name="Rylee Tomey" userId="048aa7a6-fb27-41cd-be65-cec39d69369a" providerId="ADAL" clId="{C7347AF7-C7DD-4C60-B8C5-0337A7197D07}" dt="2025-04-02T14:07:32.270" v="2917" actId="14100"/>
          <ac:spMkLst>
            <pc:docMk/>
            <pc:sldMk cId="1392760991" sldId="271"/>
            <ac:spMk id="10" creationId="{AE962484-ED1C-D094-8A26-EB93729E28B0}"/>
          </ac:spMkLst>
        </pc:spChg>
        <pc:graphicFrameChg chg="add mod modGraphic">
          <ac:chgData name="Rylee Tomey" userId="048aa7a6-fb27-41cd-be65-cec39d69369a" providerId="ADAL" clId="{C7347AF7-C7DD-4C60-B8C5-0337A7197D07}" dt="2025-04-02T14:06:07.933" v="2848" actId="2164"/>
          <ac:graphicFrameMkLst>
            <pc:docMk/>
            <pc:sldMk cId="1392760991" sldId="271"/>
            <ac:graphicFrameMk id="4" creationId="{EFF98395-674A-71AE-8250-F587333228FF}"/>
          </ac:graphicFrameMkLst>
        </pc:graphicFrameChg>
        <pc:graphicFrameChg chg="add mod">
          <ac:chgData name="Rylee Tomey" userId="048aa7a6-fb27-41cd-be65-cec39d69369a" providerId="ADAL" clId="{C7347AF7-C7DD-4C60-B8C5-0337A7197D07}" dt="2025-04-02T14:05:25.418" v="2836"/>
          <ac:graphicFrameMkLst>
            <pc:docMk/>
            <pc:sldMk cId="1392760991" sldId="271"/>
            <ac:graphicFrameMk id="6" creationId="{B6DAAE1B-1F30-C6E7-0D13-6929A811CD1D}"/>
          </ac:graphicFrameMkLst>
        </pc:graphicFrameChg>
        <pc:graphicFrameChg chg="add mod modGraphic">
          <ac:chgData name="Rylee Tomey" userId="048aa7a6-fb27-41cd-be65-cec39d69369a" providerId="ADAL" clId="{C7347AF7-C7DD-4C60-B8C5-0337A7197D07}" dt="2025-04-02T14:07:11.819" v="2913" actId="122"/>
          <ac:graphicFrameMkLst>
            <pc:docMk/>
            <pc:sldMk cId="1392760991" sldId="271"/>
            <ac:graphicFrameMk id="7" creationId="{29FCEFCD-B9AB-2963-5EC0-4C2F0A865222}"/>
          </ac:graphicFrameMkLst>
        </pc:graphicFrameChg>
      </pc:sldChg>
      <pc:sldChg chg="addSp delSp modSp new mod">
        <pc:chgData name="Rylee Tomey" userId="048aa7a6-fb27-41cd-be65-cec39d69369a" providerId="ADAL" clId="{C7347AF7-C7DD-4C60-B8C5-0337A7197D07}" dt="2025-04-02T14:09:27.852" v="2943" actId="478"/>
        <pc:sldMkLst>
          <pc:docMk/>
          <pc:sldMk cId="441558259" sldId="272"/>
        </pc:sldMkLst>
        <pc:spChg chg="del">
          <ac:chgData name="Rylee Tomey" userId="048aa7a6-fb27-41cd-be65-cec39d69369a" providerId="ADAL" clId="{C7347AF7-C7DD-4C60-B8C5-0337A7197D07}" dt="2025-04-02T14:08:08.784" v="2922" actId="478"/>
          <ac:spMkLst>
            <pc:docMk/>
            <pc:sldMk cId="441558259" sldId="272"/>
            <ac:spMk id="2" creationId="{F248368A-132B-A7E2-434F-0C378DE04900}"/>
          </ac:spMkLst>
        </pc:spChg>
        <pc:spChg chg="del mod">
          <ac:chgData name="Rylee Tomey" userId="048aa7a6-fb27-41cd-be65-cec39d69369a" providerId="ADAL" clId="{C7347AF7-C7DD-4C60-B8C5-0337A7197D07}" dt="2025-04-02T14:08:02.119" v="2920" actId="478"/>
          <ac:spMkLst>
            <pc:docMk/>
            <pc:sldMk cId="441558259" sldId="272"/>
            <ac:spMk id="3" creationId="{7F1402A1-F58B-D480-2D1D-BF90C84FDF3E}"/>
          </ac:spMkLst>
        </pc:spChg>
        <pc:spChg chg="add mod">
          <ac:chgData name="Rylee Tomey" userId="048aa7a6-fb27-41cd-be65-cec39d69369a" providerId="ADAL" clId="{C7347AF7-C7DD-4C60-B8C5-0337A7197D07}" dt="2025-04-02T14:09:23.751" v="2941" actId="1076"/>
          <ac:spMkLst>
            <pc:docMk/>
            <pc:sldMk cId="441558259" sldId="272"/>
            <ac:spMk id="6" creationId="{21BAFCDC-58F5-E20C-4E20-232DDE71EEBC}"/>
          </ac:spMkLst>
        </pc:spChg>
        <pc:spChg chg="add del">
          <ac:chgData name="Rylee Tomey" userId="048aa7a6-fb27-41cd-be65-cec39d69369a" providerId="ADAL" clId="{C7347AF7-C7DD-4C60-B8C5-0337A7197D07}" dt="2025-04-02T14:09:27.852" v="2943" actId="478"/>
          <ac:spMkLst>
            <pc:docMk/>
            <pc:sldMk cId="441558259" sldId="272"/>
            <ac:spMk id="8" creationId="{D6559372-4409-D133-C64E-D958BBBAA09B}"/>
          </ac:spMkLst>
        </pc:spChg>
        <pc:graphicFrameChg chg="add mod modGraphic">
          <ac:chgData name="Rylee Tomey" userId="048aa7a6-fb27-41cd-be65-cec39d69369a" providerId="ADAL" clId="{C7347AF7-C7DD-4C60-B8C5-0337A7197D07}" dt="2025-04-02T14:09:19.076" v="2939" actId="1076"/>
          <ac:graphicFrameMkLst>
            <pc:docMk/>
            <pc:sldMk cId="441558259" sldId="272"/>
            <ac:graphicFrameMk id="4" creationId="{0B55DD0C-7726-6247-C595-F0A2F5DBFFC7}"/>
          </ac:graphicFrameMkLst>
        </pc:graphicFrameChg>
      </pc:sldChg>
      <pc:sldChg chg="addSp delSp modSp add mod">
        <pc:chgData name="Rylee Tomey" userId="048aa7a6-fb27-41cd-be65-cec39d69369a" providerId="ADAL" clId="{C7347AF7-C7DD-4C60-B8C5-0337A7197D07}" dt="2025-04-02T14:14:26.044" v="3021" actId="1076"/>
        <pc:sldMkLst>
          <pc:docMk/>
          <pc:sldMk cId="1089999563" sldId="273"/>
        </pc:sldMkLst>
        <pc:spChg chg="add mod">
          <ac:chgData name="Rylee Tomey" userId="048aa7a6-fb27-41cd-be65-cec39d69369a" providerId="ADAL" clId="{C7347AF7-C7DD-4C60-B8C5-0337A7197D07}" dt="2025-04-02T14:14:26.044" v="3021" actId="1076"/>
          <ac:spMkLst>
            <pc:docMk/>
            <pc:sldMk cId="1089999563" sldId="273"/>
            <ac:spMk id="5" creationId="{CF3E68C8-5EE5-B044-8D68-86CD90C8FD8A}"/>
          </ac:spMkLst>
        </pc:spChg>
        <pc:spChg chg="mod">
          <ac:chgData name="Rylee Tomey" userId="048aa7a6-fb27-41cd-be65-cec39d69369a" providerId="ADAL" clId="{C7347AF7-C7DD-4C60-B8C5-0337A7197D07}" dt="2025-04-02T14:10:55.828" v="2985" actId="403"/>
          <ac:spMkLst>
            <pc:docMk/>
            <pc:sldMk cId="1089999563" sldId="273"/>
            <ac:spMk id="6" creationId="{69A1DAEC-5AA3-B474-BAB5-3AF0E2D7B70A}"/>
          </ac:spMkLst>
        </pc:spChg>
        <pc:spChg chg="add mod">
          <ac:chgData name="Rylee Tomey" userId="048aa7a6-fb27-41cd-be65-cec39d69369a" providerId="ADAL" clId="{C7347AF7-C7DD-4C60-B8C5-0337A7197D07}" dt="2025-04-02T14:14:26.044" v="3021" actId="1076"/>
          <ac:spMkLst>
            <pc:docMk/>
            <pc:sldMk cId="1089999563" sldId="273"/>
            <ac:spMk id="8" creationId="{D17262B9-3969-38AA-F07E-C03F70D82AEB}"/>
          </ac:spMkLst>
        </pc:spChg>
        <pc:spChg chg="add del">
          <ac:chgData name="Rylee Tomey" userId="048aa7a6-fb27-41cd-be65-cec39d69369a" providerId="ADAL" clId="{C7347AF7-C7DD-4C60-B8C5-0337A7197D07}" dt="2025-04-02T14:13:16.790" v="3007" actId="478"/>
          <ac:spMkLst>
            <pc:docMk/>
            <pc:sldMk cId="1089999563" sldId="273"/>
            <ac:spMk id="10" creationId="{FAB2A5E3-49BC-52DB-F926-E419DC850874}"/>
          </ac:spMkLst>
        </pc:spChg>
        <pc:spChg chg="add mod">
          <ac:chgData name="Rylee Tomey" userId="048aa7a6-fb27-41cd-be65-cec39d69369a" providerId="ADAL" clId="{C7347AF7-C7DD-4C60-B8C5-0337A7197D07}" dt="2025-04-02T14:14:26.044" v="3021" actId="1076"/>
          <ac:spMkLst>
            <pc:docMk/>
            <pc:sldMk cId="1089999563" sldId="273"/>
            <ac:spMk id="12" creationId="{03E1742F-F710-E5CA-9AF1-E3D7E401FB5A}"/>
          </ac:spMkLst>
        </pc:spChg>
        <pc:spChg chg="add mod">
          <ac:chgData name="Rylee Tomey" userId="048aa7a6-fb27-41cd-be65-cec39d69369a" providerId="ADAL" clId="{C7347AF7-C7DD-4C60-B8C5-0337A7197D07}" dt="2025-04-02T14:14:26.044" v="3021" actId="1076"/>
          <ac:spMkLst>
            <pc:docMk/>
            <pc:sldMk cId="1089999563" sldId="273"/>
            <ac:spMk id="14" creationId="{B2F07075-9DD2-BA55-7EA3-5EFC5BA88E49}"/>
          </ac:spMkLst>
        </pc:spChg>
        <pc:spChg chg="add del mod">
          <ac:chgData name="Rylee Tomey" userId="048aa7a6-fb27-41cd-be65-cec39d69369a" providerId="ADAL" clId="{C7347AF7-C7DD-4C60-B8C5-0337A7197D07}" dt="2025-04-02T14:14:13.142" v="3018" actId="478"/>
          <ac:spMkLst>
            <pc:docMk/>
            <pc:sldMk cId="1089999563" sldId="273"/>
            <ac:spMk id="16" creationId="{CAFAE963-444D-8CDC-65B8-3932E302A660}"/>
          </ac:spMkLst>
        </pc:spChg>
        <pc:graphicFrameChg chg="add mod modGraphic">
          <ac:chgData name="Rylee Tomey" userId="048aa7a6-fb27-41cd-be65-cec39d69369a" providerId="ADAL" clId="{C7347AF7-C7DD-4C60-B8C5-0337A7197D07}" dt="2025-04-02T14:10:31.656" v="2958" actId="14100"/>
          <ac:graphicFrameMkLst>
            <pc:docMk/>
            <pc:sldMk cId="1089999563" sldId="273"/>
            <ac:graphicFrameMk id="2" creationId="{72673401-7B85-4E8E-556D-0BB6EF6E2344}"/>
          </ac:graphicFrameMkLst>
        </pc:graphicFrameChg>
        <pc:graphicFrameChg chg="del">
          <ac:chgData name="Rylee Tomey" userId="048aa7a6-fb27-41cd-be65-cec39d69369a" providerId="ADAL" clId="{C7347AF7-C7DD-4C60-B8C5-0337A7197D07}" dt="2025-04-02T14:09:58.248" v="2945" actId="478"/>
          <ac:graphicFrameMkLst>
            <pc:docMk/>
            <pc:sldMk cId="1089999563" sldId="273"/>
            <ac:graphicFrameMk id="4" creationId="{56D0AB50-7F01-D305-1F40-9FDEB09A784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15D46B-0786-468C-9E90-571ADFE70335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DFBAB3-F027-482E-A100-66C0792C1BF6}">
      <dgm:prSet phldrT="[Text]"/>
      <dgm:spPr/>
      <dgm:t>
        <a:bodyPr/>
        <a:lstStyle/>
        <a:p>
          <a:r>
            <a:rPr lang="en-US"/>
            <a:t>No (61.3%)</a:t>
          </a:r>
        </a:p>
      </dgm:t>
    </dgm:pt>
    <dgm:pt modelId="{A055575A-486F-4D9B-92B3-F30B20C9ED0A}" type="parTrans" cxnId="{0A5F8B23-6C57-4D88-8D2D-B4E8CBFBD634}">
      <dgm:prSet/>
      <dgm:spPr/>
      <dgm:t>
        <a:bodyPr/>
        <a:lstStyle/>
        <a:p>
          <a:endParaRPr lang="en-US"/>
        </a:p>
      </dgm:t>
    </dgm:pt>
    <dgm:pt modelId="{B4FFD7F2-3095-4715-8142-D50DE1434E90}" type="sibTrans" cxnId="{0A5F8B23-6C57-4D88-8D2D-B4E8CBFBD634}">
      <dgm:prSet/>
      <dgm:spPr/>
      <dgm:t>
        <a:bodyPr/>
        <a:lstStyle/>
        <a:p>
          <a:endParaRPr lang="en-US"/>
        </a:p>
      </dgm:t>
    </dgm:pt>
    <dgm:pt modelId="{A0E3FDEB-A61D-4B89-A7BE-4848CF55B404}">
      <dgm:prSet phldrT="[Text]"/>
      <dgm:spPr/>
      <dgm:t>
        <a:bodyPr/>
        <a:lstStyle/>
        <a:p>
          <a:r>
            <a:rPr lang="en-US" dirty="0"/>
            <a:t>Yes (38.7%)</a:t>
          </a:r>
        </a:p>
      </dgm:t>
    </dgm:pt>
    <dgm:pt modelId="{9FE7CDC7-22B3-4F2E-B7B5-3DE8BF4B5AC5}" type="parTrans" cxnId="{FFEABB18-D069-41D5-8BE5-26E033B6A099}">
      <dgm:prSet/>
      <dgm:spPr/>
      <dgm:t>
        <a:bodyPr/>
        <a:lstStyle/>
        <a:p>
          <a:endParaRPr lang="en-US"/>
        </a:p>
      </dgm:t>
    </dgm:pt>
    <dgm:pt modelId="{D257B4FF-9AA8-4E49-9782-7904DC3CA411}" type="sibTrans" cxnId="{FFEABB18-D069-41D5-8BE5-26E033B6A099}">
      <dgm:prSet/>
      <dgm:spPr/>
      <dgm:t>
        <a:bodyPr/>
        <a:lstStyle/>
        <a:p>
          <a:endParaRPr lang="en-US"/>
        </a:p>
      </dgm:t>
    </dgm:pt>
    <dgm:pt modelId="{7F07BF5A-DB10-4342-A939-6225B79EF3BF}">
      <dgm:prSet phldrT="[Text]"/>
      <dgm:spPr/>
      <dgm:t>
        <a:bodyPr/>
        <a:lstStyle/>
        <a:p>
          <a:r>
            <a:rPr lang="en-US"/>
            <a:t>&lt;5 years (31.7%)</a:t>
          </a:r>
        </a:p>
      </dgm:t>
    </dgm:pt>
    <dgm:pt modelId="{5579D33E-9008-4469-8F91-47DCD5262834}" type="parTrans" cxnId="{1777393C-8C3F-401D-B9C7-748140F26598}">
      <dgm:prSet/>
      <dgm:spPr/>
      <dgm:t>
        <a:bodyPr/>
        <a:lstStyle/>
        <a:p>
          <a:endParaRPr lang="en-US"/>
        </a:p>
      </dgm:t>
    </dgm:pt>
    <dgm:pt modelId="{958E72A6-7867-4741-9741-AEE8387E0766}" type="sibTrans" cxnId="{1777393C-8C3F-401D-B9C7-748140F26598}">
      <dgm:prSet/>
      <dgm:spPr/>
      <dgm:t>
        <a:bodyPr/>
        <a:lstStyle/>
        <a:p>
          <a:endParaRPr lang="en-US"/>
        </a:p>
      </dgm:t>
    </dgm:pt>
    <dgm:pt modelId="{738A5F01-D995-4A5A-B6DF-8504C1AAFD73}">
      <dgm:prSet phldrT="[Text]"/>
      <dgm:spPr/>
      <dgm:t>
        <a:bodyPr/>
        <a:lstStyle/>
        <a:p>
          <a:r>
            <a:rPr lang="en-US"/>
            <a:t>5-10 years (23.3%)</a:t>
          </a:r>
        </a:p>
      </dgm:t>
    </dgm:pt>
    <dgm:pt modelId="{9CF38B9D-C6D7-44E4-934A-7E48351BF005}" type="parTrans" cxnId="{FD386CE9-820B-45B9-B581-A1F4ACC2141C}">
      <dgm:prSet/>
      <dgm:spPr/>
      <dgm:t>
        <a:bodyPr/>
        <a:lstStyle/>
        <a:p>
          <a:endParaRPr lang="en-US"/>
        </a:p>
      </dgm:t>
    </dgm:pt>
    <dgm:pt modelId="{8BFFC102-5BEE-421C-A65B-F35331A3BCFC}" type="sibTrans" cxnId="{FD386CE9-820B-45B9-B581-A1F4ACC2141C}">
      <dgm:prSet/>
      <dgm:spPr/>
      <dgm:t>
        <a:bodyPr/>
        <a:lstStyle/>
        <a:p>
          <a:endParaRPr lang="en-US"/>
        </a:p>
      </dgm:t>
    </dgm:pt>
    <dgm:pt modelId="{594BF8FA-13A1-4E6D-8511-6CD82775C4CB}">
      <dgm:prSet phldrT="[Text]"/>
      <dgm:spPr/>
      <dgm:t>
        <a:bodyPr/>
        <a:lstStyle/>
        <a:p>
          <a:r>
            <a:rPr lang="en-US"/>
            <a:t>&gt;10 years (45%)</a:t>
          </a:r>
        </a:p>
      </dgm:t>
    </dgm:pt>
    <dgm:pt modelId="{CD0C79CE-8CBF-42E0-B2B9-8B920F87BB53}" type="parTrans" cxnId="{ED55B8EA-EC99-4A54-BD2B-DEF70E6E9F9D}">
      <dgm:prSet/>
      <dgm:spPr/>
      <dgm:t>
        <a:bodyPr/>
        <a:lstStyle/>
        <a:p>
          <a:endParaRPr lang="en-US"/>
        </a:p>
      </dgm:t>
    </dgm:pt>
    <dgm:pt modelId="{818F421E-EA6B-43A4-B3BF-0E8A7CDF6AFF}" type="sibTrans" cxnId="{ED55B8EA-EC99-4A54-BD2B-DEF70E6E9F9D}">
      <dgm:prSet/>
      <dgm:spPr/>
      <dgm:t>
        <a:bodyPr/>
        <a:lstStyle/>
        <a:p>
          <a:endParaRPr lang="en-US"/>
        </a:p>
      </dgm:t>
    </dgm:pt>
    <dgm:pt modelId="{26B51B83-14E9-49B0-8BEF-F58686669AD1}" type="pres">
      <dgm:prSet presAssocID="{8615D46B-0786-468C-9E90-571ADFE7033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E2BEF2-E91E-4370-8983-EE8EDE329C09}" type="pres">
      <dgm:prSet presAssocID="{BBDFBAB3-F027-482E-A100-66C0792C1BF6}" presName="root" presStyleCnt="0"/>
      <dgm:spPr/>
    </dgm:pt>
    <dgm:pt modelId="{5D35A705-CEE7-4DDA-9480-4F61EEF7E467}" type="pres">
      <dgm:prSet presAssocID="{BBDFBAB3-F027-482E-A100-66C0792C1BF6}" presName="rootComposite" presStyleCnt="0"/>
      <dgm:spPr/>
    </dgm:pt>
    <dgm:pt modelId="{733D72F7-744B-43DC-9752-EF4B65529FE2}" type="pres">
      <dgm:prSet presAssocID="{BBDFBAB3-F027-482E-A100-66C0792C1BF6}" presName="rootText" presStyleLbl="node1" presStyleIdx="0" presStyleCnt="2"/>
      <dgm:spPr/>
    </dgm:pt>
    <dgm:pt modelId="{8C6BEE6C-A4EB-45C2-ABA7-820702E3A4D3}" type="pres">
      <dgm:prSet presAssocID="{BBDFBAB3-F027-482E-A100-66C0792C1BF6}" presName="rootConnector" presStyleLbl="node1" presStyleIdx="0" presStyleCnt="2"/>
      <dgm:spPr/>
    </dgm:pt>
    <dgm:pt modelId="{97BBA552-EFAC-4A25-AEE5-EFF99614C73B}" type="pres">
      <dgm:prSet presAssocID="{BBDFBAB3-F027-482E-A100-66C0792C1BF6}" presName="childShape" presStyleCnt="0"/>
      <dgm:spPr/>
    </dgm:pt>
    <dgm:pt modelId="{E5559199-E149-4902-8F2A-E766E725DAC5}" type="pres">
      <dgm:prSet presAssocID="{A0E3FDEB-A61D-4B89-A7BE-4848CF55B404}" presName="root" presStyleCnt="0"/>
      <dgm:spPr/>
    </dgm:pt>
    <dgm:pt modelId="{B1FFBA50-5CB5-447F-98DD-23681B30F3E0}" type="pres">
      <dgm:prSet presAssocID="{A0E3FDEB-A61D-4B89-A7BE-4848CF55B404}" presName="rootComposite" presStyleCnt="0"/>
      <dgm:spPr/>
    </dgm:pt>
    <dgm:pt modelId="{D683F395-690F-4F15-8BE6-DB17A5D8A69E}" type="pres">
      <dgm:prSet presAssocID="{A0E3FDEB-A61D-4B89-A7BE-4848CF55B404}" presName="rootText" presStyleLbl="node1" presStyleIdx="1" presStyleCnt="2"/>
      <dgm:spPr/>
    </dgm:pt>
    <dgm:pt modelId="{E706CF6B-6023-49BE-A53F-F449F52E6224}" type="pres">
      <dgm:prSet presAssocID="{A0E3FDEB-A61D-4B89-A7BE-4848CF55B404}" presName="rootConnector" presStyleLbl="node1" presStyleIdx="1" presStyleCnt="2"/>
      <dgm:spPr/>
    </dgm:pt>
    <dgm:pt modelId="{E154B7FE-5047-4A51-B6BF-4E81EBB458D0}" type="pres">
      <dgm:prSet presAssocID="{A0E3FDEB-A61D-4B89-A7BE-4848CF55B404}" presName="childShape" presStyleCnt="0"/>
      <dgm:spPr/>
    </dgm:pt>
    <dgm:pt modelId="{C95003FD-5009-48B6-8687-2AC3AB80D979}" type="pres">
      <dgm:prSet presAssocID="{5579D33E-9008-4469-8F91-47DCD5262834}" presName="Name13" presStyleLbl="parChTrans1D2" presStyleIdx="0" presStyleCnt="3"/>
      <dgm:spPr/>
    </dgm:pt>
    <dgm:pt modelId="{094F8E35-64E1-46F8-938F-27F07A223AA1}" type="pres">
      <dgm:prSet presAssocID="{7F07BF5A-DB10-4342-A939-6225B79EF3BF}" presName="childText" presStyleLbl="bgAcc1" presStyleIdx="0" presStyleCnt="3">
        <dgm:presLayoutVars>
          <dgm:bulletEnabled val="1"/>
        </dgm:presLayoutVars>
      </dgm:prSet>
      <dgm:spPr/>
    </dgm:pt>
    <dgm:pt modelId="{F52CEE6C-1F19-4189-A8CB-DCCA68B90CB2}" type="pres">
      <dgm:prSet presAssocID="{9CF38B9D-C6D7-44E4-934A-7E48351BF005}" presName="Name13" presStyleLbl="parChTrans1D2" presStyleIdx="1" presStyleCnt="3"/>
      <dgm:spPr/>
    </dgm:pt>
    <dgm:pt modelId="{4E42AEC6-1735-4935-8E98-B32037266D6A}" type="pres">
      <dgm:prSet presAssocID="{738A5F01-D995-4A5A-B6DF-8504C1AAFD73}" presName="childText" presStyleLbl="bgAcc1" presStyleIdx="1" presStyleCnt="3">
        <dgm:presLayoutVars>
          <dgm:bulletEnabled val="1"/>
        </dgm:presLayoutVars>
      </dgm:prSet>
      <dgm:spPr/>
    </dgm:pt>
    <dgm:pt modelId="{A8D19360-72AB-4EC6-8DEA-72439D043830}" type="pres">
      <dgm:prSet presAssocID="{CD0C79CE-8CBF-42E0-B2B9-8B920F87BB53}" presName="Name13" presStyleLbl="parChTrans1D2" presStyleIdx="2" presStyleCnt="3"/>
      <dgm:spPr/>
    </dgm:pt>
    <dgm:pt modelId="{3BA25195-711C-4122-BDF0-5D017CBA6761}" type="pres">
      <dgm:prSet presAssocID="{594BF8FA-13A1-4E6D-8511-6CD82775C4CB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7753C600-D085-46F4-95B4-E6F4A3C294B0}" type="presOf" srcId="{8615D46B-0786-468C-9E90-571ADFE70335}" destId="{26B51B83-14E9-49B0-8BEF-F58686669AD1}" srcOrd="0" destOrd="0" presId="urn:microsoft.com/office/officeart/2005/8/layout/hierarchy3"/>
    <dgm:cxn modelId="{6614A411-05F5-41F5-AECA-16CF7C373743}" type="presOf" srcId="{BBDFBAB3-F027-482E-A100-66C0792C1BF6}" destId="{8C6BEE6C-A4EB-45C2-ABA7-820702E3A4D3}" srcOrd="1" destOrd="0" presId="urn:microsoft.com/office/officeart/2005/8/layout/hierarchy3"/>
    <dgm:cxn modelId="{FFEABB18-D069-41D5-8BE5-26E033B6A099}" srcId="{8615D46B-0786-468C-9E90-571ADFE70335}" destId="{A0E3FDEB-A61D-4B89-A7BE-4848CF55B404}" srcOrd="1" destOrd="0" parTransId="{9FE7CDC7-22B3-4F2E-B7B5-3DE8BF4B5AC5}" sibTransId="{D257B4FF-9AA8-4E49-9782-7904DC3CA411}"/>
    <dgm:cxn modelId="{B2C18B1F-452E-405B-87C3-AED30D3EA2DC}" type="presOf" srcId="{5579D33E-9008-4469-8F91-47DCD5262834}" destId="{C95003FD-5009-48B6-8687-2AC3AB80D979}" srcOrd="0" destOrd="0" presId="urn:microsoft.com/office/officeart/2005/8/layout/hierarchy3"/>
    <dgm:cxn modelId="{0A5F8B23-6C57-4D88-8D2D-B4E8CBFBD634}" srcId="{8615D46B-0786-468C-9E90-571ADFE70335}" destId="{BBDFBAB3-F027-482E-A100-66C0792C1BF6}" srcOrd="0" destOrd="0" parTransId="{A055575A-486F-4D9B-92B3-F30B20C9ED0A}" sibTransId="{B4FFD7F2-3095-4715-8142-D50DE1434E90}"/>
    <dgm:cxn modelId="{F6777028-3628-41CB-A8F3-B99924D69BEF}" type="presOf" srcId="{A0E3FDEB-A61D-4B89-A7BE-4848CF55B404}" destId="{D683F395-690F-4F15-8BE6-DB17A5D8A69E}" srcOrd="0" destOrd="0" presId="urn:microsoft.com/office/officeart/2005/8/layout/hierarchy3"/>
    <dgm:cxn modelId="{1777393C-8C3F-401D-B9C7-748140F26598}" srcId="{A0E3FDEB-A61D-4B89-A7BE-4848CF55B404}" destId="{7F07BF5A-DB10-4342-A939-6225B79EF3BF}" srcOrd="0" destOrd="0" parTransId="{5579D33E-9008-4469-8F91-47DCD5262834}" sibTransId="{958E72A6-7867-4741-9741-AEE8387E0766}"/>
    <dgm:cxn modelId="{AF5D925C-35D0-4CE2-8B10-4FC3122976F1}" type="presOf" srcId="{CD0C79CE-8CBF-42E0-B2B9-8B920F87BB53}" destId="{A8D19360-72AB-4EC6-8DEA-72439D043830}" srcOrd="0" destOrd="0" presId="urn:microsoft.com/office/officeart/2005/8/layout/hierarchy3"/>
    <dgm:cxn modelId="{65EB285A-2BB8-42C6-83F0-2259BFFB5D0F}" type="presOf" srcId="{738A5F01-D995-4A5A-B6DF-8504C1AAFD73}" destId="{4E42AEC6-1735-4935-8E98-B32037266D6A}" srcOrd="0" destOrd="0" presId="urn:microsoft.com/office/officeart/2005/8/layout/hierarchy3"/>
    <dgm:cxn modelId="{25662A7D-85D4-4167-8B2E-F8A3892A6E0E}" type="presOf" srcId="{9CF38B9D-C6D7-44E4-934A-7E48351BF005}" destId="{F52CEE6C-1F19-4189-A8CB-DCCA68B90CB2}" srcOrd="0" destOrd="0" presId="urn:microsoft.com/office/officeart/2005/8/layout/hierarchy3"/>
    <dgm:cxn modelId="{A6BDED83-2A36-4EC5-B23E-4CADBD5F7559}" type="presOf" srcId="{594BF8FA-13A1-4E6D-8511-6CD82775C4CB}" destId="{3BA25195-711C-4122-BDF0-5D017CBA6761}" srcOrd="0" destOrd="0" presId="urn:microsoft.com/office/officeart/2005/8/layout/hierarchy3"/>
    <dgm:cxn modelId="{41172EB0-1D02-48F2-96B2-590FB041D42A}" type="presOf" srcId="{BBDFBAB3-F027-482E-A100-66C0792C1BF6}" destId="{733D72F7-744B-43DC-9752-EF4B65529FE2}" srcOrd="0" destOrd="0" presId="urn:microsoft.com/office/officeart/2005/8/layout/hierarchy3"/>
    <dgm:cxn modelId="{35CB24B2-CAA2-4497-95BB-7F42DC66B6CE}" type="presOf" srcId="{A0E3FDEB-A61D-4B89-A7BE-4848CF55B404}" destId="{E706CF6B-6023-49BE-A53F-F449F52E6224}" srcOrd="1" destOrd="0" presId="urn:microsoft.com/office/officeart/2005/8/layout/hierarchy3"/>
    <dgm:cxn modelId="{7D6FC3B4-F0D7-4F50-89A4-CC709B499035}" type="presOf" srcId="{7F07BF5A-DB10-4342-A939-6225B79EF3BF}" destId="{094F8E35-64E1-46F8-938F-27F07A223AA1}" srcOrd="0" destOrd="0" presId="urn:microsoft.com/office/officeart/2005/8/layout/hierarchy3"/>
    <dgm:cxn modelId="{FD386CE9-820B-45B9-B581-A1F4ACC2141C}" srcId="{A0E3FDEB-A61D-4B89-A7BE-4848CF55B404}" destId="{738A5F01-D995-4A5A-B6DF-8504C1AAFD73}" srcOrd="1" destOrd="0" parTransId="{9CF38B9D-C6D7-44E4-934A-7E48351BF005}" sibTransId="{8BFFC102-5BEE-421C-A65B-F35331A3BCFC}"/>
    <dgm:cxn modelId="{ED55B8EA-EC99-4A54-BD2B-DEF70E6E9F9D}" srcId="{A0E3FDEB-A61D-4B89-A7BE-4848CF55B404}" destId="{594BF8FA-13A1-4E6D-8511-6CD82775C4CB}" srcOrd="2" destOrd="0" parTransId="{CD0C79CE-8CBF-42E0-B2B9-8B920F87BB53}" sibTransId="{818F421E-EA6B-43A4-B3BF-0E8A7CDF6AFF}"/>
    <dgm:cxn modelId="{2AE86089-723F-438C-9C5A-43BDB65CA5CC}" type="presParOf" srcId="{26B51B83-14E9-49B0-8BEF-F58686669AD1}" destId="{6EE2BEF2-E91E-4370-8983-EE8EDE329C09}" srcOrd="0" destOrd="0" presId="urn:microsoft.com/office/officeart/2005/8/layout/hierarchy3"/>
    <dgm:cxn modelId="{7508CCE1-5487-404B-8435-69E248602E3D}" type="presParOf" srcId="{6EE2BEF2-E91E-4370-8983-EE8EDE329C09}" destId="{5D35A705-CEE7-4DDA-9480-4F61EEF7E467}" srcOrd="0" destOrd="0" presId="urn:microsoft.com/office/officeart/2005/8/layout/hierarchy3"/>
    <dgm:cxn modelId="{39960548-31A0-4231-A765-E33B153AB84F}" type="presParOf" srcId="{5D35A705-CEE7-4DDA-9480-4F61EEF7E467}" destId="{733D72F7-744B-43DC-9752-EF4B65529FE2}" srcOrd="0" destOrd="0" presId="urn:microsoft.com/office/officeart/2005/8/layout/hierarchy3"/>
    <dgm:cxn modelId="{546C2830-088C-4000-B528-7EFB76FDAFB3}" type="presParOf" srcId="{5D35A705-CEE7-4DDA-9480-4F61EEF7E467}" destId="{8C6BEE6C-A4EB-45C2-ABA7-820702E3A4D3}" srcOrd="1" destOrd="0" presId="urn:microsoft.com/office/officeart/2005/8/layout/hierarchy3"/>
    <dgm:cxn modelId="{571C98DC-5ACC-4C75-A393-8F8E6F30345E}" type="presParOf" srcId="{6EE2BEF2-E91E-4370-8983-EE8EDE329C09}" destId="{97BBA552-EFAC-4A25-AEE5-EFF99614C73B}" srcOrd="1" destOrd="0" presId="urn:microsoft.com/office/officeart/2005/8/layout/hierarchy3"/>
    <dgm:cxn modelId="{9F4DF26F-7C6C-4B6A-B498-DAB09E478ADC}" type="presParOf" srcId="{26B51B83-14E9-49B0-8BEF-F58686669AD1}" destId="{E5559199-E149-4902-8F2A-E766E725DAC5}" srcOrd="1" destOrd="0" presId="urn:microsoft.com/office/officeart/2005/8/layout/hierarchy3"/>
    <dgm:cxn modelId="{8E2FA8CC-6754-4B20-830A-BB5A50DD325B}" type="presParOf" srcId="{E5559199-E149-4902-8F2A-E766E725DAC5}" destId="{B1FFBA50-5CB5-447F-98DD-23681B30F3E0}" srcOrd="0" destOrd="0" presId="urn:microsoft.com/office/officeart/2005/8/layout/hierarchy3"/>
    <dgm:cxn modelId="{0A1330E1-F3B9-4423-B299-35F96B683A1A}" type="presParOf" srcId="{B1FFBA50-5CB5-447F-98DD-23681B30F3E0}" destId="{D683F395-690F-4F15-8BE6-DB17A5D8A69E}" srcOrd="0" destOrd="0" presId="urn:microsoft.com/office/officeart/2005/8/layout/hierarchy3"/>
    <dgm:cxn modelId="{CE776BC7-C615-4213-9BBB-214A039239C9}" type="presParOf" srcId="{B1FFBA50-5CB5-447F-98DD-23681B30F3E0}" destId="{E706CF6B-6023-49BE-A53F-F449F52E6224}" srcOrd="1" destOrd="0" presId="urn:microsoft.com/office/officeart/2005/8/layout/hierarchy3"/>
    <dgm:cxn modelId="{D188345F-C639-4473-871A-87E967621931}" type="presParOf" srcId="{E5559199-E149-4902-8F2A-E766E725DAC5}" destId="{E154B7FE-5047-4A51-B6BF-4E81EBB458D0}" srcOrd="1" destOrd="0" presId="urn:microsoft.com/office/officeart/2005/8/layout/hierarchy3"/>
    <dgm:cxn modelId="{8DC6B64B-1692-4DC0-BE14-89905E512C9B}" type="presParOf" srcId="{E154B7FE-5047-4A51-B6BF-4E81EBB458D0}" destId="{C95003FD-5009-48B6-8687-2AC3AB80D979}" srcOrd="0" destOrd="0" presId="urn:microsoft.com/office/officeart/2005/8/layout/hierarchy3"/>
    <dgm:cxn modelId="{25C7931E-33C6-4D4B-93FA-ED2E8BB3FB59}" type="presParOf" srcId="{E154B7FE-5047-4A51-B6BF-4E81EBB458D0}" destId="{094F8E35-64E1-46F8-938F-27F07A223AA1}" srcOrd="1" destOrd="0" presId="urn:microsoft.com/office/officeart/2005/8/layout/hierarchy3"/>
    <dgm:cxn modelId="{85E7D5DA-8525-442D-974D-1E99A89A391B}" type="presParOf" srcId="{E154B7FE-5047-4A51-B6BF-4E81EBB458D0}" destId="{F52CEE6C-1F19-4189-A8CB-DCCA68B90CB2}" srcOrd="2" destOrd="0" presId="urn:microsoft.com/office/officeart/2005/8/layout/hierarchy3"/>
    <dgm:cxn modelId="{BE7C218F-2D8C-4D72-826B-8529EBAAA5D9}" type="presParOf" srcId="{E154B7FE-5047-4A51-B6BF-4E81EBB458D0}" destId="{4E42AEC6-1735-4935-8E98-B32037266D6A}" srcOrd="3" destOrd="0" presId="urn:microsoft.com/office/officeart/2005/8/layout/hierarchy3"/>
    <dgm:cxn modelId="{7FE93532-C525-408D-B9DE-8B951DB2A58F}" type="presParOf" srcId="{E154B7FE-5047-4A51-B6BF-4E81EBB458D0}" destId="{A8D19360-72AB-4EC6-8DEA-72439D043830}" srcOrd="4" destOrd="0" presId="urn:microsoft.com/office/officeart/2005/8/layout/hierarchy3"/>
    <dgm:cxn modelId="{A4B5295F-17D0-4581-8E15-57C564202711}" type="presParOf" srcId="{E154B7FE-5047-4A51-B6BF-4E81EBB458D0}" destId="{3BA25195-711C-4122-BDF0-5D017CBA676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15D46B-0786-468C-9E90-571ADFE70335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DFBAB3-F027-482E-A100-66C0792C1BF6}">
      <dgm:prSet phldrT="[Text]"/>
      <dgm:spPr/>
      <dgm:t>
        <a:bodyPr/>
        <a:lstStyle/>
        <a:p>
          <a:r>
            <a:rPr lang="en-US" dirty="0"/>
            <a:t>No (62%)</a:t>
          </a:r>
        </a:p>
      </dgm:t>
    </dgm:pt>
    <dgm:pt modelId="{A055575A-486F-4D9B-92B3-F30B20C9ED0A}" type="parTrans" cxnId="{0A5F8B23-6C57-4D88-8D2D-B4E8CBFBD634}">
      <dgm:prSet/>
      <dgm:spPr/>
      <dgm:t>
        <a:bodyPr/>
        <a:lstStyle/>
        <a:p>
          <a:endParaRPr lang="en-US"/>
        </a:p>
      </dgm:t>
    </dgm:pt>
    <dgm:pt modelId="{B4FFD7F2-3095-4715-8142-D50DE1434E90}" type="sibTrans" cxnId="{0A5F8B23-6C57-4D88-8D2D-B4E8CBFBD634}">
      <dgm:prSet/>
      <dgm:spPr/>
      <dgm:t>
        <a:bodyPr/>
        <a:lstStyle/>
        <a:p>
          <a:endParaRPr lang="en-US"/>
        </a:p>
      </dgm:t>
    </dgm:pt>
    <dgm:pt modelId="{A0E3FDEB-A61D-4B89-A7BE-4848CF55B404}">
      <dgm:prSet phldrT="[Text]"/>
      <dgm:spPr/>
      <dgm:t>
        <a:bodyPr/>
        <a:lstStyle/>
        <a:p>
          <a:r>
            <a:rPr lang="en-US" dirty="0"/>
            <a:t>Yes (38%)</a:t>
          </a:r>
        </a:p>
      </dgm:t>
    </dgm:pt>
    <dgm:pt modelId="{9FE7CDC7-22B3-4F2E-B7B5-3DE8BF4B5AC5}" type="parTrans" cxnId="{FFEABB18-D069-41D5-8BE5-26E033B6A099}">
      <dgm:prSet/>
      <dgm:spPr/>
      <dgm:t>
        <a:bodyPr/>
        <a:lstStyle/>
        <a:p>
          <a:endParaRPr lang="en-US"/>
        </a:p>
      </dgm:t>
    </dgm:pt>
    <dgm:pt modelId="{D257B4FF-9AA8-4E49-9782-7904DC3CA411}" type="sibTrans" cxnId="{FFEABB18-D069-41D5-8BE5-26E033B6A099}">
      <dgm:prSet/>
      <dgm:spPr/>
      <dgm:t>
        <a:bodyPr/>
        <a:lstStyle/>
        <a:p>
          <a:endParaRPr lang="en-US"/>
        </a:p>
      </dgm:t>
    </dgm:pt>
    <dgm:pt modelId="{7F07BF5A-DB10-4342-A939-6225B79EF3BF}">
      <dgm:prSet phldrT="[Text]"/>
      <dgm:spPr/>
      <dgm:t>
        <a:bodyPr/>
        <a:lstStyle/>
        <a:p>
          <a:r>
            <a:rPr lang="en-US" dirty="0"/>
            <a:t>No Sedate</a:t>
          </a:r>
        </a:p>
        <a:p>
          <a:r>
            <a:rPr lang="en-US" dirty="0"/>
            <a:t>34%</a:t>
          </a:r>
        </a:p>
      </dgm:t>
    </dgm:pt>
    <dgm:pt modelId="{5579D33E-9008-4469-8F91-47DCD5262834}" type="parTrans" cxnId="{1777393C-8C3F-401D-B9C7-748140F26598}">
      <dgm:prSet/>
      <dgm:spPr/>
      <dgm:t>
        <a:bodyPr/>
        <a:lstStyle/>
        <a:p>
          <a:endParaRPr lang="en-US"/>
        </a:p>
      </dgm:t>
    </dgm:pt>
    <dgm:pt modelId="{958E72A6-7867-4741-9741-AEE8387E0766}" type="sibTrans" cxnId="{1777393C-8C3F-401D-B9C7-748140F26598}">
      <dgm:prSet/>
      <dgm:spPr/>
      <dgm:t>
        <a:bodyPr/>
        <a:lstStyle/>
        <a:p>
          <a:endParaRPr lang="en-US"/>
        </a:p>
      </dgm:t>
    </dgm:pt>
    <dgm:pt modelId="{738A5F01-D995-4A5A-B6DF-8504C1AAFD73}">
      <dgm:prSet phldrT="[Text]"/>
      <dgm:spPr/>
      <dgm:t>
        <a:bodyPr/>
        <a:lstStyle/>
        <a:p>
          <a:r>
            <a:rPr lang="en-US" dirty="0"/>
            <a:t>Sedated</a:t>
          </a:r>
        </a:p>
        <a:p>
          <a:r>
            <a:rPr lang="en-US" dirty="0"/>
            <a:t>7%</a:t>
          </a:r>
        </a:p>
      </dgm:t>
    </dgm:pt>
    <dgm:pt modelId="{9CF38B9D-C6D7-44E4-934A-7E48351BF005}" type="parTrans" cxnId="{FD386CE9-820B-45B9-B581-A1F4ACC2141C}">
      <dgm:prSet/>
      <dgm:spPr/>
      <dgm:t>
        <a:bodyPr/>
        <a:lstStyle/>
        <a:p>
          <a:endParaRPr lang="en-US"/>
        </a:p>
      </dgm:t>
    </dgm:pt>
    <dgm:pt modelId="{8BFFC102-5BEE-421C-A65B-F35331A3BCFC}" type="sibTrans" cxnId="{FD386CE9-820B-45B9-B581-A1F4ACC2141C}">
      <dgm:prSet/>
      <dgm:spPr/>
      <dgm:t>
        <a:bodyPr/>
        <a:lstStyle/>
        <a:p>
          <a:endParaRPr lang="en-US"/>
        </a:p>
      </dgm:t>
    </dgm:pt>
    <dgm:pt modelId="{594BF8FA-13A1-4E6D-8511-6CD82775C4CB}">
      <dgm:prSet phldrT="[Text]"/>
      <dgm:spPr/>
      <dgm:t>
        <a:bodyPr/>
        <a:lstStyle/>
        <a:p>
          <a:r>
            <a:rPr lang="en-US" dirty="0"/>
            <a:t>Dead</a:t>
          </a:r>
        </a:p>
        <a:p>
          <a:r>
            <a:rPr lang="en-US" dirty="0"/>
            <a:t>59%</a:t>
          </a:r>
        </a:p>
      </dgm:t>
    </dgm:pt>
    <dgm:pt modelId="{CD0C79CE-8CBF-42E0-B2B9-8B920F87BB53}" type="parTrans" cxnId="{ED55B8EA-EC99-4A54-BD2B-DEF70E6E9F9D}">
      <dgm:prSet/>
      <dgm:spPr/>
      <dgm:t>
        <a:bodyPr/>
        <a:lstStyle/>
        <a:p>
          <a:endParaRPr lang="en-US"/>
        </a:p>
      </dgm:t>
    </dgm:pt>
    <dgm:pt modelId="{818F421E-EA6B-43A4-B3BF-0E8A7CDF6AFF}" type="sibTrans" cxnId="{ED55B8EA-EC99-4A54-BD2B-DEF70E6E9F9D}">
      <dgm:prSet/>
      <dgm:spPr/>
      <dgm:t>
        <a:bodyPr/>
        <a:lstStyle/>
        <a:p>
          <a:endParaRPr lang="en-US"/>
        </a:p>
      </dgm:t>
    </dgm:pt>
    <dgm:pt modelId="{26B51B83-14E9-49B0-8BEF-F58686669AD1}" type="pres">
      <dgm:prSet presAssocID="{8615D46B-0786-468C-9E90-571ADFE7033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E2BEF2-E91E-4370-8983-EE8EDE329C09}" type="pres">
      <dgm:prSet presAssocID="{BBDFBAB3-F027-482E-A100-66C0792C1BF6}" presName="root" presStyleCnt="0"/>
      <dgm:spPr/>
    </dgm:pt>
    <dgm:pt modelId="{5D35A705-CEE7-4DDA-9480-4F61EEF7E467}" type="pres">
      <dgm:prSet presAssocID="{BBDFBAB3-F027-482E-A100-66C0792C1BF6}" presName="rootComposite" presStyleCnt="0"/>
      <dgm:spPr/>
    </dgm:pt>
    <dgm:pt modelId="{733D72F7-744B-43DC-9752-EF4B65529FE2}" type="pres">
      <dgm:prSet presAssocID="{BBDFBAB3-F027-482E-A100-66C0792C1BF6}" presName="rootText" presStyleLbl="node1" presStyleIdx="0" presStyleCnt="2"/>
      <dgm:spPr/>
    </dgm:pt>
    <dgm:pt modelId="{8C6BEE6C-A4EB-45C2-ABA7-820702E3A4D3}" type="pres">
      <dgm:prSet presAssocID="{BBDFBAB3-F027-482E-A100-66C0792C1BF6}" presName="rootConnector" presStyleLbl="node1" presStyleIdx="0" presStyleCnt="2"/>
      <dgm:spPr/>
    </dgm:pt>
    <dgm:pt modelId="{97BBA552-EFAC-4A25-AEE5-EFF99614C73B}" type="pres">
      <dgm:prSet presAssocID="{BBDFBAB3-F027-482E-A100-66C0792C1BF6}" presName="childShape" presStyleCnt="0"/>
      <dgm:spPr/>
    </dgm:pt>
    <dgm:pt modelId="{E5559199-E149-4902-8F2A-E766E725DAC5}" type="pres">
      <dgm:prSet presAssocID="{A0E3FDEB-A61D-4B89-A7BE-4848CF55B404}" presName="root" presStyleCnt="0"/>
      <dgm:spPr/>
    </dgm:pt>
    <dgm:pt modelId="{B1FFBA50-5CB5-447F-98DD-23681B30F3E0}" type="pres">
      <dgm:prSet presAssocID="{A0E3FDEB-A61D-4B89-A7BE-4848CF55B404}" presName="rootComposite" presStyleCnt="0"/>
      <dgm:spPr/>
    </dgm:pt>
    <dgm:pt modelId="{D683F395-690F-4F15-8BE6-DB17A5D8A69E}" type="pres">
      <dgm:prSet presAssocID="{A0E3FDEB-A61D-4B89-A7BE-4848CF55B404}" presName="rootText" presStyleLbl="node1" presStyleIdx="1" presStyleCnt="2"/>
      <dgm:spPr/>
    </dgm:pt>
    <dgm:pt modelId="{E706CF6B-6023-49BE-A53F-F449F52E6224}" type="pres">
      <dgm:prSet presAssocID="{A0E3FDEB-A61D-4B89-A7BE-4848CF55B404}" presName="rootConnector" presStyleLbl="node1" presStyleIdx="1" presStyleCnt="2"/>
      <dgm:spPr/>
    </dgm:pt>
    <dgm:pt modelId="{E154B7FE-5047-4A51-B6BF-4E81EBB458D0}" type="pres">
      <dgm:prSet presAssocID="{A0E3FDEB-A61D-4B89-A7BE-4848CF55B404}" presName="childShape" presStyleCnt="0"/>
      <dgm:spPr/>
    </dgm:pt>
    <dgm:pt modelId="{C95003FD-5009-48B6-8687-2AC3AB80D979}" type="pres">
      <dgm:prSet presAssocID="{5579D33E-9008-4469-8F91-47DCD5262834}" presName="Name13" presStyleLbl="parChTrans1D2" presStyleIdx="0" presStyleCnt="3"/>
      <dgm:spPr/>
    </dgm:pt>
    <dgm:pt modelId="{094F8E35-64E1-46F8-938F-27F07A223AA1}" type="pres">
      <dgm:prSet presAssocID="{7F07BF5A-DB10-4342-A939-6225B79EF3BF}" presName="childText" presStyleLbl="bgAcc1" presStyleIdx="0" presStyleCnt="3">
        <dgm:presLayoutVars>
          <dgm:bulletEnabled val="1"/>
        </dgm:presLayoutVars>
      </dgm:prSet>
      <dgm:spPr/>
    </dgm:pt>
    <dgm:pt modelId="{F52CEE6C-1F19-4189-A8CB-DCCA68B90CB2}" type="pres">
      <dgm:prSet presAssocID="{9CF38B9D-C6D7-44E4-934A-7E48351BF005}" presName="Name13" presStyleLbl="parChTrans1D2" presStyleIdx="1" presStyleCnt="3"/>
      <dgm:spPr/>
    </dgm:pt>
    <dgm:pt modelId="{4E42AEC6-1735-4935-8E98-B32037266D6A}" type="pres">
      <dgm:prSet presAssocID="{738A5F01-D995-4A5A-B6DF-8504C1AAFD73}" presName="childText" presStyleLbl="bgAcc1" presStyleIdx="1" presStyleCnt="3">
        <dgm:presLayoutVars>
          <dgm:bulletEnabled val="1"/>
        </dgm:presLayoutVars>
      </dgm:prSet>
      <dgm:spPr/>
    </dgm:pt>
    <dgm:pt modelId="{A8D19360-72AB-4EC6-8DEA-72439D043830}" type="pres">
      <dgm:prSet presAssocID="{CD0C79CE-8CBF-42E0-B2B9-8B920F87BB53}" presName="Name13" presStyleLbl="parChTrans1D2" presStyleIdx="2" presStyleCnt="3"/>
      <dgm:spPr/>
    </dgm:pt>
    <dgm:pt modelId="{3BA25195-711C-4122-BDF0-5D017CBA6761}" type="pres">
      <dgm:prSet presAssocID="{594BF8FA-13A1-4E6D-8511-6CD82775C4CB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7753C600-D085-46F4-95B4-E6F4A3C294B0}" type="presOf" srcId="{8615D46B-0786-468C-9E90-571ADFE70335}" destId="{26B51B83-14E9-49B0-8BEF-F58686669AD1}" srcOrd="0" destOrd="0" presId="urn:microsoft.com/office/officeart/2005/8/layout/hierarchy3"/>
    <dgm:cxn modelId="{6614A411-05F5-41F5-AECA-16CF7C373743}" type="presOf" srcId="{BBDFBAB3-F027-482E-A100-66C0792C1BF6}" destId="{8C6BEE6C-A4EB-45C2-ABA7-820702E3A4D3}" srcOrd="1" destOrd="0" presId="urn:microsoft.com/office/officeart/2005/8/layout/hierarchy3"/>
    <dgm:cxn modelId="{FFEABB18-D069-41D5-8BE5-26E033B6A099}" srcId="{8615D46B-0786-468C-9E90-571ADFE70335}" destId="{A0E3FDEB-A61D-4B89-A7BE-4848CF55B404}" srcOrd="1" destOrd="0" parTransId="{9FE7CDC7-22B3-4F2E-B7B5-3DE8BF4B5AC5}" sibTransId="{D257B4FF-9AA8-4E49-9782-7904DC3CA411}"/>
    <dgm:cxn modelId="{B2C18B1F-452E-405B-87C3-AED30D3EA2DC}" type="presOf" srcId="{5579D33E-9008-4469-8F91-47DCD5262834}" destId="{C95003FD-5009-48B6-8687-2AC3AB80D979}" srcOrd="0" destOrd="0" presId="urn:microsoft.com/office/officeart/2005/8/layout/hierarchy3"/>
    <dgm:cxn modelId="{0A5F8B23-6C57-4D88-8D2D-B4E8CBFBD634}" srcId="{8615D46B-0786-468C-9E90-571ADFE70335}" destId="{BBDFBAB3-F027-482E-A100-66C0792C1BF6}" srcOrd="0" destOrd="0" parTransId="{A055575A-486F-4D9B-92B3-F30B20C9ED0A}" sibTransId="{B4FFD7F2-3095-4715-8142-D50DE1434E90}"/>
    <dgm:cxn modelId="{F6777028-3628-41CB-A8F3-B99924D69BEF}" type="presOf" srcId="{A0E3FDEB-A61D-4B89-A7BE-4848CF55B404}" destId="{D683F395-690F-4F15-8BE6-DB17A5D8A69E}" srcOrd="0" destOrd="0" presId="urn:microsoft.com/office/officeart/2005/8/layout/hierarchy3"/>
    <dgm:cxn modelId="{1777393C-8C3F-401D-B9C7-748140F26598}" srcId="{A0E3FDEB-A61D-4B89-A7BE-4848CF55B404}" destId="{7F07BF5A-DB10-4342-A939-6225B79EF3BF}" srcOrd="0" destOrd="0" parTransId="{5579D33E-9008-4469-8F91-47DCD5262834}" sibTransId="{958E72A6-7867-4741-9741-AEE8387E0766}"/>
    <dgm:cxn modelId="{AF5D925C-35D0-4CE2-8B10-4FC3122976F1}" type="presOf" srcId="{CD0C79CE-8CBF-42E0-B2B9-8B920F87BB53}" destId="{A8D19360-72AB-4EC6-8DEA-72439D043830}" srcOrd="0" destOrd="0" presId="urn:microsoft.com/office/officeart/2005/8/layout/hierarchy3"/>
    <dgm:cxn modelId="{65EB285A-2BB8-42C6-83F0-2259BFFB5D0F}" type="presOf" srcId="{738A5F01-D995-4A5A-B6DF-8504C1AAFD73}" destId="{4E42AEC6-1735-4935-8E98-B32037266D6A}" srcOrd="0" destOrd="0" presId="urn:microsoft.com/office/officeart/2005/8/layout/hierarchy3"/>
    <dgm:cxn modelId="{25662A7D-85D4-4167-8B2E-F8A3892A6E0E}" type="presOf" srcId="{9CF38B9D-C6D7-44E4-934A-7E48351BF005}" destId="{F52CEE6C-1F19-4189-A8CB-DCCA68B90CB2}" srcOrd="0" destOrd="0" presId="urn:microsoft.com/office/officeart/2005/8/layout/hierarchy3"/>
    <dgm:cxn modelId="{A6BDED83-2A36-4EC5-B23E-4CADBD5F7559}" type="presOf" srcId="{594BF8FA-13A1-4E6D-8511-6CD82775C4CB}" destId="{3BA25195-711C-4122-BDF0-5D017CBA6761}" srcOrd="0" destOrd="0" presId="urn:microsoft.com/office/officeart/2005/8/layout/hierarchy3"/>
    <dgm:cxn modelId="{41172EB0-1D02-48F2-96B2-590FB041D42A}" type="presOf" srcId="{BBDFBAB3-F027-482E-A100-66C0792C1BF6}" destId="{733D72F7-744B-43DC-9752-EF4B65529FE2}" srcOrd="0" destOrd="0" presId="urn:microsoft.com/office/officeart/2005/8/layout/hierarchy3"/>
    <dgm:cxn modelId="{35CB24B2-CAA2-4497-95BB-7F42DC66B6CE}" type="presOf" srcId="{A0E3FDEB-A61D-4B89-A7BE-4848CF55B404}" destId="{E706CF6B-6023-49BE-A53F-F449F52E6224}" srcOrd="1" destOrd="0" presId="urn:microsoft.com/office/officeart/2005/8/layout/hierarchy3"/>
    <dgm:cxn modelId="{7D6FC3B4-F0D7-4F50-89A4-CC709B499035}" type="presOf" srcId="{7F07BF5A-DB10-4342-A939-6225B79EF3BF}" destId="{094F8E35-64E1-46F8-938F-27F07A223AA1}" srcOrd="0" destOrd="0" presId="urn:microsoft.com/office/officeart/2005/8/layout/hierarchy3"/>
    <dgm:cxn modelId="{FD386CE9-820B-45B9-B581-A1F4ACC2141C}" srcId="{A0E3FDEB-A61D-4B89-A7BE-4848CF55B404}" destId="{738A5F01-D995-4A5A-B6DF-8504C1AAFD73}" srcOrd="1" destOrd="0" parTransId="{9CF38B9D-C6D7-44E4-934A-7E48351BF005}" sibTransId="{8BFFC102-5BEE-421C-A65B-F35331A3BCFC}"/>
    <dgm:cxn modelId="{ED55B8EA-EC99-4A54-BD2B-DEF70E6E9F9D}" srcId="{A0E3FDEB-A61D-4B89-A7BE-4848CF55B404}" destId="{594BF8FA-13A1-4E6D-8511-6CD82775C4CB}" srcOrd="2" destOrd="0" parTransId="{CD0C79CE-8CBF-42E0-B2B9-8B920F87BB53}" sibTransId="{818F421E-EA6B-43A4-B3BF-0E8A7CDF6AFF}"/>
    <dgm:cxn modelId="{2AE86089-723F-438C-9C5A-43BDB65CA5CC}" type="presParOf" srcId="{26B51B83-14E9-49B0-8BEF-F58686669AD1}" destId="{6EE2BEF2-E91E-4370-8983-EE8EDE329C09}" srcOrd="0" destOrd="0" presId="urn:microsoft.com/office/officeart/2005/8/layout/hierarchy3"/>
    <dgm:cxn modelId="{7508CCE1-5487-404B-8435-69E248602E3D}" type="presParOf" srcId="{6EE2BEF2-E91E-4370-8983-EE8EDE329C09}" destId="{5D35A705-CEE7-4DDA-9480-4F61EEF7E467}" srcOrd="0" destOrd="0" presId="urn:microsoft.com/office/officeart/2005/8/layout/hierarchy3"/>
    <dgm:cxn modelId="{39960548-31A0-4231-A765-E33B153AB84F}" type="presParOf" srcId="{5D35A705-CEE7-4DDA-9480-4F61EEF7E467}" destId="{733D72F7-744B-43DC-9752-EF4B65529FE2}" srcOrd="0" destOrd="0" presId="urn:microsoft.com/office/officeart/2005/8/layout/hierarchy3"/>
    <dgm:cxn modelId="{546C2830-088C-4000-B528-7EFB76FDAFB3}" type="presParOf" srcId="{5D35A705-CEE7-4DDA-9480-4F61EEF7E467}" destId="{8C6BEE6C-A4EB-45C2-ABA7-820702E3A4D3}" srcOrd="1" destOrd="0" presId="urn:microsoft.com/office/officeart/2005/8/layout/hierarchy3"/>
    <dgm:cxn modelId="{571C98DC-5ACC-4C75-A393-8F8E6F30345E}" type="presParOf" srcId="{6EE2BEF2-E91E-4370-8983-EE8EDE329C09}" destId="{97BBA552-EFAC-4A25-AEE5-EFF99614C73B}" srcOrd="1" destOrd="0" presId="urn:microsoft.com/office/officeart/2005/8/layout/hierarchy3"/>
    <dgm:cxn modelId="{9F4DF26F-7C6C-4B6A-B498-DAB09E478ADC}" type="presParOf" srcId="{26B51B83-14E9-49B0-8BEF-F58686669AD1}" destId="{E5559199-E149-4902-8F2A-E766E725DAC5}" srcOrd="1" destOrd="0" presId="urn:microsoft.com/office/officeart/2005/8/layout/hierarchy3"/>
    <dgm:cxn modelId="{8E2FA8CC-6754-4B20-830A-BB5A50DD325B}" type="presParOf" srcId="{E5559199-E149-4902-8F2A-E766E725DAC5}" destId="{B1FFBA50-5CB5-447F-98DD-23681B30F3E0}" srcOrd="0" destOrd="0" presId="urn:microsoft.com/office/officeart/2005/8/layout/hierarchy3"/>
    <dgm:cxn modelId="{0A1330E1-F3B9-4423-B299-35F96B683A1A}" type="presParOf" srcId="{B1FFBA50-5CB5-447F-98DD-23681B30F3E0}" destId="{D683F395-690F-4F15-8BE6-DB17A5D8A69E}" srcOrd="0" destOrd="0" presId="urn:microsoft.com/office/officeart/2005/8/layout/hierarchy3"/>
    <dgm:cxn modelId="{CE776BC7-C615-4213-9BBB-214A039239C9}" type="presParOf" srcId="{B1FFBA50-5CB5-447F-98DD-23681B30F3E0}" destId="{E706CF6B-6023-49BE-A53F-F449F52E6224}" srcOrd="1" destOrd="0" presId="urn:microsoft.com/office/officeart/2005/8/layout/hierarchy3"/>
    <dgm:cxn modelId="{D188345F-C639-4473-871A-87E967621931}" type="presParOf" srcId="{E5559199-E149-4902-8F2A-E766E725DAC5}" destId="{E154B7FE-5047-4A51-B6BF-4E81EBB458D0}" srcOrd="1" destOrd="0" presId="urn:microsoft.com/office/officeart/2005/8/layout/hierarchy3"/>
    <dgm:cxn modelId="{8DC6B64B-1692-4DC0-BE14-89905E512C9B}" type="presParOf" srcId="{E154B7FE-5047-4A51-B6BF-4E81EBB458D0}" destId="{C95003FD-5009-48B6-8687-2AC3AB80D979}" srcOrd="0" destOrd="0" presId="urn:microsoft.com/office/officeart/2005/8/layout/hierarchy3"/>
    <dgm:cxn modelId="{25C7931E-33C6-4D4B-93FA-ED2E8BB3FB59}" type="presParOf" srcId="{E154B7FE-5047-4A51-B6BF-4E81EBB458D0}" destId="{094F8E35-64E1-46F8-938F-27F07A223AA1}" srcOrd="1" destOrd="0" presId="urn:microsoft.com/office/officeart/2005/8/layout/hierarchy3"/>
    <dgm:cxn modelId="{85E7D5DA-8525-442D-974D-1E99A89A391B}" type="presParOf" srcId="{E154B7FE-5047-4A51-B6BF-4E81EBB458D0}" destId="{F52CEE6C-1F19-4189-A8CB-DCCA68B90CB2}" srcOrd="2" destOrd="0" presId="urn:microsoft.com/office/officeart/2005/8/layout/hierarchy3"/>
    <dgm:cxn modelId="{BE7C218F-2D8C-4D72-826B-8529EBAAA5D9}" type="presParOf" srcId="{E154B7FE-5047-4A51-B6BF-4E81EBB458D0}" destId="{4E42AEC6-1735-4935-8E98-B32037266D6A}" srcOrd="3" destOrd="0" presId="urn:microsoft.com/office/officeart/2005/8/layout/hierarchy3"/>
    <dgm:cxn modelId="{7FE93532-C525-408D-B9DE-8B951DB2A58F}" type="presParOf" srcId="{E154B7FE-5047-4A51-B6BF-4E81EBB458D0}" destId="{A8D19360-72AB-4EC6-8DEA-72439D043830}" srcOrd="4" destOrd="0" presId="urn:microsoft.com/office/officeart/2005/8/layout/hierarchy3"/>
    <dgm:cxn modelId="{A4B5295F-17D0-4581-8E15-57C564202711}" type="presParOf" srcId="{E154B7FE-5047-4A51-B6BF-4E81EBB458D0}" destId="{3BA25195-711C-4122-BDF0-5D017CBA676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D72F7-744B-43DC-9752-EF4B65529FE2}">
      <dsp:nvSpPr>
        <dsp:cNvPr id="0" name=""/>
        <dsp:cNvSpPr/>
      </dsp:nvSpPr>
      <dsp:spPr>
        <a:xfrm>
          <a:off x="516510" y="1466"/>
          <a:ext cx="1429938" cy="714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 (61.3%)</a:t>
          </a:r>
        </a:p>
      </dsp:txBody>
      <dsp:txXfrm>
        <a:off x="537451" y="22407"/>
        <a:ext cx="1388056" cy="673087"/>
      </dsp:txXfrm>
    </dsp:sp>
    <dsp:sp modelId="{D683F395-690F-4F15-8BE6-DB17A5D8A69E}">
      <dsp:nvSpPr>
        <dsp:cNvPr id="0" name=""/>
        <dsp:cNvSpPr/>
      </dsp:nvSpPr>
      <dsp:spPr>
        <a:xfrm>
          <a:off x="2303933" y="1466"/>
          <a:ext cx="1429938" cy="714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Yes (38.7%)</a:t>
          </a:r>
        </a:p>
      </dsp:txBody>
      <dsp:txXfrm>
        <a:off x="2324874" y="22407"/>
        <a:ext cx="1388056" cy="673087"/>
      </dsp:txXfrm>
    </dsp:sp>
    <dsp:sp modelId="{C95003FD-5009-48B6-8687-2AC3AB80D979}">
      <dsp:nvSpPr>
        <dsp:cNvPr id="0" name=""/>
        <dsp:cNvSpPr/>
      </dsp:nvSpPr>
      <dsp:spPr>
        <a:xfrm>
          <a:off x="2446927" y="716435"/>
          <a:ext cx="142993" cy="536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6226"/>
              </a:lnTo>
              <a:lnTo>
                <a:pt x="142993" y="53622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8E35-64E1-46F8-938F-27F07A223AA1}">
      <dsp:nvSpPr>
        <dsp:cNvPr id="0" name=""/>
        <dsp:cNvSpPr/>
      </dsp:nvSpPr>
      <dsp:spPr>
        <a:xfrm>
          <a:off x="2589921" y="895177"/>
          <a:ext cx="1143950" cy="714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&lt;5 years (31.7%)</a:t>
          </a:r>
        </a:p>
      </dsp:txBody>
      <dsp:txXfrm>
        <a:off x="2610862" y="916118"/>
        <a:ext cx="1102068" cy="673087"/>
      </dsp:txXfrm>
    </dsp:sp>
    <dsp:sp modelId="{F52CEE6C-1F19-4189-A8CB-DCCA68B90CB2}">
      <dsp:nvSpPr>
        <dsp:cNvPr id="0" name=""/>
        <dsp:cNvSpPr/>
      </dsp:nvSpPr>
      <dsp:spPr>
        <a:xfrm>
          <a:off x="2446927" y="716435"/>
          <a:ext cx="142993" cy="1429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9938"/>
              </a:lnTo>
              <a:lnTo>
                <a:pt x="142993" y="14299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2AEC6-1735-4935-8E98-B32037266D6A}">
      <dsp:nvSpPr>
        <dsp:cNvPr id="0" name=""/>
        <dsp:cNvSpPr/>
      </dsp:nvSpPr>
      <dsp:spPr>
        <a:xfrm>
          <a:off x="2589921" y="1788889"/>
          <a:ext cx="1143950" cy="714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5-10 years (23.3%)</a:t>
          </a:r>
        </a:p>
      </dsp:txBody>
      <dsp:txXfrm>
        <a:off x="2610862" y="1809830"/>
        <a:ext cx="1102068" cy="673087"/>
      </dsp:txXfrm>
    </dsp:sp>
    <dsp:sp modelId="{A8D19360-72AB-4EC6-8DEA-72439D043830}">
      <dsp:nvSpPr>
        <dsp:cNvPr id="0" name=""/>
        <dsp:cNvSpPr/>
      </dsp:nvSpPr>
      <dsp:spPr>
        <a:xfrm>
          <a:off x="2446927" y="716435"/>
          <a:ext cx="142993" cy="232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3649"/>
              </a:lnTo>
              <a:lnTo>
                <a:pt x="142993" y="23236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25195-711C-4122-BDF0-5D017CBA6761}">
      <dsp:nvSpPr>
        <dsp:cNvPr id="0" name=""/>
        <dsp:cNvSpPr/>
      </dsp:nvSpPr>
      <dsp:spPr>
        <a:xfrm>
          <a:off x="2589921" y="2682600"/>
          <a:ext cx="1143950" cy="714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&gt;10 years (45%)</a:t>
          </a:r>
        </a:p>
      </dsp:txBody>
      <dsp:txXfrm>
        <a:off x="2610862" y="2703541"/>
        <a:ext cx="1102068" cy="673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D72F7-744B-43DC-9752-EF4B65529FE2}">
      <dsp:nvSpPr>
        <dsp:cNvPr id="0" name=""/>
        <dsp:cNvSpPr/>
      </dsp:nvSpPr>
      <dsp:spPr>
        <a:xfrm>
          <a:off x="516510" y="1466"/>
          <a:ext cx="1429938" cy="714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(62%)</a:t>
          </a:r>
        </a:p>
      </dsp:txBody>
      <dsp:txXfrm>
        <a:off x="537451" y="22407"/>
        <a:ext cx="1388056" cy="673087"/>
      </dsp:txXfrm>
    </dsp:sp>
    <dsp:sp modelId="{D683F395-690F-4F15-8BE6-DB17A5D8A69E}">
      <dsp:nvSpPr>
        <dsp:cNvPr id="0" name=""/>
        <dsp:cNvSpPr/>
      </dsp:nvSpPr>
      <dsp:spPr>
        <a:xfrm>
          <a:off x="2303933" y="1466"/>
          <a:ext cx="1429938" cy="714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Yes (38%)</a:t>
          </a:r>
        </a:p>
      </dsp:txBody>
      <dsp:txXfrm>
        <a:off x="2324874" y="22407"/>
        <a:ext cx="1388056" cy="673087"/>
      </dsp:txXfrm>
    </dsp:sp>
    <dsp:sp modelId="{C95003FD-5009-48B6-8687-2AC3AB80D979}">
      <dsp:nvSpPr>
        <dsp:cNvPr id="0" name=""/>
        <dsp:cNvSpPr/>
      </dsp:nvSpPr>
      <dsp:spPr>
        <a:xfrm>
          <a:off x="2446927" y="716435"/>
          <a:ext cx="142993" cy="536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6226"/>
              </a:lnTo>
              <a:lnTo>
                <a:pt x="142993" y="53622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8E35-64E1-46F8-938F-27F07A223AA1}">
      <dsp:nvSpPr>
        <dsp:cNvPr id="0" name=""/>
        <dsp:cNvSpPr/>
      </dsp:nvSpPr>
      <dsp:spPr>
        <a:xfrm>
          <a:off x="2589921" y="895177"/>
          <a:ext cx="1143950" cy="714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Sedate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34%</a:t>
          </a:r>
        </a:p>
      </dsp:txBody>
      <dsp:txXfrm>
        <a:off x="2610862" y="916118"/>
        <a:ext cx="1102068" cy="673087"/>
      </dsp:txXfrm>
    </dsp:sp>
    <dsp:sp modelId="{F52CEE6C-1F19-4189-A8CB-DCCA68B90CB2}">
      <dsp:nvSpPr>
        <dsp:cNvPr id="0" name=""/>
        <dsp:cNvSpPr/>
      </dsp:nvSpPr>
      <dsp:spPr>
        <a:xfrm>
          <a:off x="2446927" y="716435"/>
          <a:ext cx="142993" cy="1429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9938"/>
              </a:lnTo>
              <a:lnTo>
                <a:pt x="142993" y="14299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2AEC6-1735-4935-8E98-B32037266D6A}">
      <dsp:nvSpPr>
        <dsp:cNvPr id="0" name=""/>
        <dsp:cNvSpPr/>
      </dsp:nvSpPr>
      <dsp:spPr>
        <a:xfrm>
          <a:off x="2589921" y="1788889"/>
          <a:ext cx="1143950" cy="714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Sedated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7%</a:t>
          </a:r>
        </a:p>
      </dsp:txBody>
      <dsp:txXfrm>
        <a:off x="2610862" y="1809830"/>
        <a:ext cx="1102068" cy="673087"/>
      </dsp:txXfrm>
    </dsp:sp>
    <dsp:sp modelId="{A8D19360-72AB-4EC6-8DEA-72439D043830}">
      <dsp:nvSpPr>
        <dsp:cNvPr id="0" name=""/>
        <dsp:cNvSpPr/>
      </dsp:nvSpPr>
      <dsp:spPr>
        <a:xfrm>
          <a:off x="2446927" y="716435"/>
          <a:ext cx="142993" cy="232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3649"/>
              </a:lnTo>
              <a:lnTo>
                <a:pt x="142993" y="23236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25195-711C-4122-BDF0-5D017CBA6761}">
      <dsp:nvSpPr>
        <dsp:cNvPr id="0" name=""/>
        <dsp:cNvSpPr/>
      </dsp:nvSpPr>
      <dsp:spPr>
        <a:xfrm>
          <a:off x="2589921" y="2682600"/>
          <a:ext cx="1143950" cy="714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Dead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59%</a:t>
          </a:r>
        </a:p>
      </dsp:txBody>
      <dsp:txXfrm>
        <a:off x="2610862" y="2703541"/>
        <a:ext cx="1102068" cy="673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1047-5886-CFFB-5EED-CEF6F28F8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F9CA2-7A32-F463-504C-58B3A2477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9A741-60EA-F83F-53C5-6E835493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FAD9-CE85-4287-9BD6-268DAA1420F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9F407-D3BD-23CF-3A88-29F97644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E571C-AA7B-C9E6-AFD0-D2ED7EE2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8F42-509B-47BD-B24A-C9AA0493C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5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F22D-E89E-16FA-739A-3AE090C4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43354-AA2C-09EC-2A8D-5279AAAC6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8C081-45C1-03E2-84D2-1CA58D5C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FAD9-CE85-4287-9BD6-268DAA1420F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F14A9-5CBC-3260-8480-1870C70A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BC93-9E6A-EB79-6077-A04268FF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8F42-509B-47BD-B24A-C9AA0493C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9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2F07C-8372-1810-D63D-D8C5AACFD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E7375-F2CF-ADBD-AECF-704C78F9B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27E00-675A-52B6-4E32-0E9CA919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FAD9-CE85-4287-9BD6-268DAA1420F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9A6CC-794C-4A84-823D-F3C31419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F507A-CD45-7D10-9D16-9A579338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8F42-509B-47BD-B24A-C9AA0493C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EF1E-7170-EF66-3304-0E2D15EE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B47F-9C1B-CE52-B026-92105C881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A2813-9902-8BB8-A6B9-F22C3EBA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FAD9-CE85-4287-9BD6-268DAA1420F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F5946-DD3C-CA71-9FEB-AC9FC663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F3E56-A1EB-D5F2-51DE-4517E46A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8F42-509B-47BD-B24A-C9AA0493C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9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7163-B244-BDAC-45C3-95FA5514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9ABB-D9A6-7278-9DBE-537C1F94E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A8AA5-0FCF-1B02-1778-2DEF08DD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FAD9-CE85-4287-9BD6-268DAA1420F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135E1-2D9D-4FAE-19E9-7F3CB562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F1C9E-7F4E-FB1C-32BB-5FF3FA57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8F42-509B-47BD-B24A-C9AA0493C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8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26F1-EBD8-35D7-2EDB-BA9A4169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91DE6-3C24-EEC1-DA26-2D0C14C9E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AF26F-18F0-FAE9-19D2-0DE05BB20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261DE-A18B-5414-4F48-D893EB6D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FAD9-CE85-4287-9BD6-268DAA1420F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7F4E8-5D24-9112-75B8-C5DACCA9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AFC01-0CDC-E33A-1B7E-D2CF9F2B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8F42-509B-47BD-B24A-C9AA0493C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4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85D4-D6CC-3BC9-8D8A-C19C22E7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A388-CC59-72A7-6D10-0DD3B53CC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2E33B-639E-D88B-3382-4FFF3E0EC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0AD54-C88B-0CAE-835B-F83B9A62E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449D0-3A0D-CAC3-B86E-06692F555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609E4-9018-AD18-A473-584966A7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FAD9-CE85-4287-9BD6-268DAA1420F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9BD77-343D-5027-55E4-3A7F1D2C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31834-8DA8-7B52-9015-C705402C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8F42-509B-47BD-B24A-C9AA0493C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4C8D-00D1-3555-10D8-2F6DC88B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FDE8F-657A-368A-A965-2929A2D5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FAD9-CE85-4287-9BD6-268DAA1420F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63D3F-7A11-19C2-6D1F-2AB49C9F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6A9A1-A630-AF04-7613-2AE2954A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8F42-509B-47BD-B24A-C9AA0493C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9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37626-C8EA-09BD-BEAA-E5CA09E2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FAD9-CE85-4287-9BD6-268DAA1420F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008D7-0D0C-E327-AA25-14B61C16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BB125-7877-B293-496F-8B108649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8F42-509B-47BD-B24A-C9AA0493C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5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7747-82E7-0545-7C10-09BADB26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04D9B-A99E-BC8F-FFE4-D2D07CC7A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2E5C7-B8DA-4700-F725-FD656D86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EC19B-1060-5987-0997-1FEEB6E5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FAD9-CE85-4287-9BD6-268DAA1420F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1E242-3F12-C586-2E66-225D2A4C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A12E4-BDBA-ADDD-5DF6-0D1FEF0F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8F42-509B-47BD-B24A-C9AA0493C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9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FEDC-4085-F128-EEA4-FD41D961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3D35A-01AB-D221-CEB1-903AC3DF4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55DA2-72CF-DE7F-9453-F0130FBBC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A031A-6C55-7AF8-CE68-9D010A23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FAD9-CE85-4287-9BD6-268DAA1420F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F8777-5DA2-95CB-6117-4D306DF6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0ED6B-16D6-D620-5C8E-C3262800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8F42-509B-47BD-B24A-C9AA0493C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1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8F85D-6E9C-0745-4A32-837EB799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14F21-870C-FC19-8D51-8FF978279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DF941-718C-ABC9-6AA0-DDEEBB9F6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E9FAD9-CE85-4287-9BD6-268DAA1420F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EB442-453F-CDEC-0982-94DF9C13D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A4806-4CF0-F7C1-5AF8-9E98AECF0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BC8F42-509B-47BD-B24A-C9AA0493C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2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tif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D2D9D1-D0E5-9907-A3CA-1ACE5A45D8CC}"/>
              </a:ext>
            </a:extLst>
          </p:cNvPr>
          <p:cNvSpPr txBox="1"/>
          <p:nvPr/>
        </p:nvSpPr>
        <p:spPr>
          <a:xfrm>
            <a:off x="2007704" y="2054088"/>
            <a:ext cx="86337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/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Alabama Wildlife Biologists' Knowledge, Attitudes, and Practices on Wildlife Health &amp; Zoonoses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972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91AF-7AD4-C35D-0156-0A10C688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Practice on how frequently the respondent encounters wildlife directly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CB6798-7E8A-C0F9-5AF3-A91B7DAA0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53305"/>
              </p:ext>
            </p:extLst>
          </p:nvPr>
        </p:nvGraphicFramePr>
        <p:xfrm>
          <a:off x="415682" y="3092265"/>
          <a:ext cx="5240985" cy="255365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46995">
                  <a:extLst>
                    <a:ext uri="{9D8B030D-6E8A-4147-A177-3AD203B41FA5}">
                      <a16:colId xmlns:a16="http://schemas.microsoft.com/office/drawing/2014/main" val="1635471481"/>
                    </a:ext>
                  </a:extLst>
                </a:gridCol>
                <a:gridCol w="1746995">
                  <a:extLst>
                    <a:ext uri="{9D8B030D-6E8A-4147-A177-3AD203B41FA5}">
                      <a16:colId xmlns:a16="http://schemas.microsoft.com/office/drawing/2014/main" val="318989962"/>
                    </a:ext>
                  </a:extLst>
                </a:gridCol>
                <a:gridCol w="1746995">
                  <a:extLst>
                    <a:ext uri="{9D8B030D-6E8A-4147-A177-3AD203B41FA5}">
                      <a16:colId xmlns:a16="http://schemas.microsoft.com/office/drawing/2014/main" val="1892333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 dirty="0">
                          <a:effectLst/>
                        </a:rPr>
                        <a:t>Daily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 dirty="0">
                          <a:effectLst/>
                        </a:rPr>
                        <a:t>35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0.22580645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750207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Monthly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39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0.25161290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236266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Never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 dirty="0">
                          <a:effectLst/>
                        </a:rPr>
                        <a:t>0.02580645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774952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Rarely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31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 dirty="0">
                          <a:effectLst/>
                        </a:rPr>
                        <a:t>0.20000000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511013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Weekly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46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 dirty="0">
                          <a:effectLst/>
                        </a:rPr>
                        <a:t>0.29677419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929248959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2CF9C658-FC02-9975-9080-4AB68A73E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95947"/>
            <a:ext cx="36882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 you regularly collect samples in 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field from wildlife in Alabama?</a:t>
            </a:r>
            <a:endParaRPr lang="en-US" sz="24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B250E6F-9848-CF69-BC9F-637ED6402D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026066"/>
              </p:ext>
            </p:extLst>
          </p:nvPr>
        </p:nvGraphicFramePr>
        <p:xfrm>
          <a:off x="6369268" y="2163030"/>
          <a:ext cx="4250383" cy="3399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Box 2">
            <a:extLst>
              <a:ext uri="{FF2B5EF4-FFF2-40B4-BE49-F238E27FC236}">
                <a16:creationId xmlns:a16="http://schemas.microsoft.com/office/drawing/2014/main" id="{C7BB97F6-B427-28EF-046E-017AD5D02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9460" y="3267930"/>
            <a:ext cx="1975389" cy="150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 you handle wildlife?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State of Animal?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80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3EDD-F217-3C8C-3947-16A109DE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Knowledge of wildlife disease basics</a:t>
            </a:r>
            <a:endParaRPr lang="en-US" dirty="0"/>
          </a:p>
        </p:txBody>
      </p:sp>
      <p:pic>
        <p:nvPicPr>
          <p:cNvPr id="4" name="Picture 3" descr="A graph of a bar graph&#10;&#10;AI-generated content may be incorrect.">
            <a:extLst>
              <a:ext uri="{FF2B5EF4-FFF2-40B4-BE49-F238E27FC236}">
                <a16:creationId xmlns:a16="http://schemas.microsoft.com/office/drawing/2014/main" id="{6739EA66-D564-F050-2580-77D2BA8524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70" y="1910349"/>
            <a:ext cx="5867170" cy="3911446"/>
          </a:xfrm>
          <a:prstGeom prst="rect">
            <a:avLst/>
          </a:prstGeom>
        </p:spPr>
      </p:pic>
      <p:pic>
        <p:nvPicPr>
          <p:cNvPr id="5" name="Picture 4" descr="A graph of a bar graph&#10;&#10;AI-generated content may be incorrect.">
            <a:extLst>
              <a:ext uri="{FF2B5EF4-FFF2-40B4-BE49-F238E27FC236}">
                <a16:creationId xmlns:a16="http://schemas.microsoft.com/office/drawing/2014/main" id="{42768E90-7A6B-B8C3-E677-080FEC9B1F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440" y="2052626"/>
            <a:ext cx="5440340" cy="362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5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EB54-A5C9-767B-7D91-D27FA7FC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Attitudes on the likely participation at a free, online Auburn sponsored course on wildlife health and zoonoses  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F98395-674A-71AE-8250-F58733322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63958"/>
              </p:ext>
            </p:extLst>
          </p:nvPr>
        </p:nvGraphicFramePr>
        <p:xfrm>
          <a:off x="235431" y="3179932"/>
          <a:ext cx="6247350" cy="15321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82450">
                  <a:extLst>
                    <a:ext uri="{9D8B030D-6E8A-4147-A177-3AD203B41FA5}">
                      <a16:colId xmlns:a16="http://schemas.microsoft.com/office/drawing/2014/main" val="1479134190"/>
                    </a:ext>
                  </a:extLst>
                </a:gridCol>
                <a:gridCol w="2082450">
                  <a:extLst>
                    <a:ext uri="{9D8B030D-6E8A-4147-A177-3AD203B41FA5}">
                      <a16:colId xmlns:a16="http://schemas.microsoft.com/office/drawing/2014/main" val="1431202038"/>
                    </a:ext>
                  </a:extLst>
                </a:gridCol>
                <a:gridCol w="2082450">
                  <a:extLst>
                    <a:ext uri="{9D8B030D-6E8A-4147-A177-3AD203B41FA5}">
                      <a16:colId xmlns:a16="http://schemas.microsoft.com/office/drawing/2014/main" val="22833361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 dirty="0">
                          <a:effectLst/>
                        </a:rPr>
                        <a:t>No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 dirty="0">
                          <a:effectLst/>
                        </a:rPr>
                        <a:t>0.01360544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020918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Unsure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12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0.08163265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4000252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Yes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 dirty="0">
                          <a:effectLst/>
                        </a:rPr>
                        <a:t>133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 dirty="0">
                          <a:effectLst/>
                        </a:rPr>
                        <a:t>0.90476190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648371481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827B4095-3F89-9D39-C231-B2E168B04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31" y="2421926"/>
            <a:ext cx="59851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Would you be interested in learning more about wildlife health in Alabama?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CEFCD-B9AB-2963-5EC0-4C2F0A865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42392"/>
              </p:ext>
            </p:extLst>
          </p:nvPr>
        </p:nvGraphicFramePr>
        <p:xfrm>
          <a:off x="6646742" y="2896351"/>
          <a:ext cx="5221537" cy="378358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60567">
                  <a:extLst>
                    <a:ext uri="{9D8B030D-6E8A-4147-A177-3AD203B41FA5}">
                      <a16:colId xmlns:a16="http://schemas.microsoft.com/office/drawing/2014/main" val="3848163526"/>
                    </a:ext>
                  </a:extLst>
                </a:gridCol>
                <a:gridCol w="893440">
                  <a:extLst>
                    <a:ext uri="{9D8B030D-6E8A-4147-A177-3AD203B41FA5}">
                      <a16:colId xmlns:a16="http://schemas.microsoft.com/office/drawing/2014/main" val="511059005"/>
                    </a:ext>
                  </a:extLst>
                </a:gridCol>
                <a:gridCol w="1567530">
                  <a:extLst>
                    <a:ext uri="{9D8B030D-6E8A-4147-A177-3AD203B41FA5}">
                      <a16:colId xmlns:a16="http://schemas.microsoft.com/office/drawing/2014/main" val="30866567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One day in-person conference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90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0.3896103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441530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One day virtual conference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83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0.3593073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439586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Other (almost all requesting asynchronous)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0.0303030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782907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Year-long once a month virtual conference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43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0.1861471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683988853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E83C14CC-58AA-873B-FBD2-DEF9AABD2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31" y="6190322"/>
            <a:ext cx="59851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 NAs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962484-ED1C-D094-8A26-EB93729E28B0}"/>
              </a:ext>
            </a:extLst>
          </p:cNvPr>
          <p:cNvSpPr txBox="1"/>
          <p:nvPr/>
        </p:nvSpPr>
        <p:spPr>
          <a:xfrm>
            <a:off x="6646741" y="1970354"/>
            <a:ext cx="53098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there was a free course on wildlife health in Alabama, how would you like to participate?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276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55DD0C-7726-6247-C595-F0A2F5DBF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29404"/>
              </p:ext>
            </p:extLst>
          </p:nvPr>
        </p:nvGraphicFramePr>
        <p:xfrm>
          <a:off x="569659" y="980305"/>
          <a:ext cx="7117608" cy="512876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72536">
                  <a:extLst>
                    <a:ext uri="{9D8B030D-6E8A-4147-A177-3AD203B41FA5}">
                      <a16:colId xmlns:a16="http://schemas.microsoft.com/office/drawing/2014/main" val="535564223"/>
                    </a:ext>
                  </a:extLst>
                </a:gridCol>
                <a:gridCol w="2372536">
                  <a:extLst>
                    <a:ext uri="{9D8B030D-6E8A-4147-A177-3AD203B41FA5}">
                      <a16:colId xmlns:a16="http://schemas.microsoft.com/office/drawing/2014/main" val="606126640"/>
                    </a:ext>
                  </a:extLst>
                </a:gridCol>
                <a:gridCol w="2372536">
                  <a:extLst>
                    <a:ext uri="{9D8B030D-6E8A-4147-A177-3AD203B41FA5}">
                      <a16:colId xmlns:a16="http://schemas.microsoft.com/office/drawing/2014/main" val="2485688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Academic Publications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99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0.26329787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5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Conferences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63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0.16755319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576908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Friends/Family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13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0.03457447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644516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I have Not looked for health information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11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0.02925532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317230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News Sources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37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0.09840426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845694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Other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0.02659574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618639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Social Media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25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0.06648936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593170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State Wildlife Agency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110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0.29255319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4372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BAFCDC-58F5-E20C-4E20-232DDE71EEBC}"/>
              </a:ext>
            </a:extLst>
          </p:cNvPr>
          <p:cNvSpPr txBox="1"/>
          <p:nvPr/>
        </p:nvSpPr>
        <p:spPr>
          <a:xfrm>
            <a:off x="7882758" y="2394810"/>
            <a:ext cx="38278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your preferred source to obtain information regarding wildlife health in Alabama?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155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30AA7-8B1A-6E02-89FB-ACDADAA23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A1DAEC-5AA3-B474-BAB5-3AF0E2D7B70A}"/>
              </a:ext>
            </a:extLst>
          </p:cNvPr>
          <p:cNvSpPr txBox="1"/>
          <p:nvPr/>
        </p:nvSpPr>
        <p:spPr>
          <a:xfrm>
            <a:off x="7182769" y="950688"/>
            <a:ext cx="38278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topics would you like to obtain more information regarding wildlife health in Alabama? </a:t>
            </a:r>
            <a:endParaRPr lang="en-US" sz="3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673401-7B85-4E8E-556D-0BB6EF6E2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38766"/>
              </p:ext>
            </p:extLst>
          </p:nvPr>
        </p:nvGraphicFramePr>
        <p:xfrm>
          <a:off x="657947" y="879348"/>
          <a:ext cx="5957265" cy="50993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85755">
                  <a:extLst>
                    <a:ext uri="{9D8B030D-6E8A-4147-A177-3AD203B41FA5}">
                      <a16:colId xmlns:a16="http://schemas.microsoft.com/office/drawing/2014/main" val="2612288728"/>
                    </a:ext>
                  </a:extLst>
                </a:gridCol>
                <a:gridCol w="1985755">
                  <a:extLst>
                    <a:ext uri="{9D8B030D-6E8A-4147-A177-3AD203B41FA5}">
                      <a16:colId xmlns:a16="http://schemas.microsoft.com/office/drawing/2014/main" val="1500909154"/>
                    </a:ext>
                  </a:extLst>
                </a:gridCol>
                <a:gridCol w="1985755">
                  <a:extLst>
                    <a:ext uri="{9D8B030D-6E8A-4147-A177-3AD203B41FA5}">
                      <a16:colId xmlns:a16="http://schemas.microsoft.com/office/drawing/2014/main" val="319293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CWD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112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0.16666667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825395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Influenza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84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0.12500000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919318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Leptospirosis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71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0.10565476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505759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One Health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54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0.08035714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503136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Other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23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0.03422619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031281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Rabies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100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0.14880952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313980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Raccoon roundworm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55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0.08184524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957144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SarsCoV2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74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0.11011905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4218055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Vector borne diseases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91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0.13541667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6896261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3E68C8-5EE5-B044-8D68-86CD90C8FD8A}"/>
              </a:ext>
            </a:extLst>
          </p:cNvPr>
          <p:cNvSpPr txBox="1"/>
          <p:nvPr/>
        </p:nvSpPr>
        <p:spPr>
          <a:xfrm>
            <a:off x="6723994" y="3408391"/>
            <a:ext cx="6094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ASF</a:t>
            </a:r>
            <a:r>
              <a:rPr lang="en-US" dirty="0"/>
              <a:t> </a:t>
            </a: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white Nose syndrome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262B9-3969-38AA-F07E-C03F70D82AEB}"/>
              </a:ext>
            </a:extLst>
          </p:cNvPr>
          <p:cNvSpPr txBox="1"/>
          <p:nvPr/>
        </p:nvSpPr>
        <p:spPr>
          <a:xfrm>
            <a:off x="6723994" y="2943211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LPDV in wild turkeys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E1742F-F710-E5CA-9AF1-E3D7E401FB5A}"/>
              </a:ext>
            </a:extLst>
          </p:cNvPr>
          <p:cNvSpPr txBox="1"/>
          <p:nvPr/>
        </p:nvSpPr>
        <p:spPr>
          <a:xfrm>
            <a:off x="6723994" y="4427569"/>
            <a:ext cx="5365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Wide scope of diseases with a focus on more immediate threats like those carried in wild pigs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F07075-9DD2-BA55-7EA3-5EFC5BA88E49}"/>
              </a:ext>
            </a:extLst>
          </p:cNvPr>
          <p:cNvSpPr txBox="1"/>
          <p:nvPr/>
        </p:nvSpPr>
        <p:spPr>
          <a:xfrm>
            <a:off x="6723994" y="5169749"/>
            <a:ext cx="646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Nongame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diseases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ie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ranavirus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SFD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etc</a:t>
            </a: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99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58DA85-1BD1-EBB6-08A1-B019A3E29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5" y="1064525"/>
            <a:ext cx="11353508" cy="52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4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42C1EA-E6E2-DB2E-DD53-7D3B52F42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32" y="29177"/>
            <a:ext cx="10232370" cy="679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59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46EE61-E4EC-6629-3670-F41FED08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1" t="5994" r="462"/>
          <a:stretch/>
        </p:blipFill>
        <p:spPr>
          <a:xfrm>
            <a:off x="1335627" y="102492"/>
            <a:ext cx="9398633" cy="66530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504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9462-60C4-388A-621E-5895A850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021"/>
            <a:ext cx="5684435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Participants</a:t>
            </a:r>
          </a:p>
        </p:txBody>
      </p:sp>
      <p:pic>
        <p:nvPicPr>
          <p:cNvPr id="4" name="Picture 3" descr="A map of the state of alabama&#10;&#10;AI-generated content may be incorrect.">
            <a:extLst>
              <a:ext uri="{FF2B5EF4-FFF2-40B4-BE49-F238E27FC236}">
                <a16:creationId xmlns:a16="http://schemas.microsoft.com/office/drawing/2014/main" id="{D68D611F-5DD0-3C1F-DA88-4E92CBDCE3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8" t="6410" r="10657" b="3132"/>
          <a:stretch/>
        </p:blipFill>
        <p:spPr bwMode="auto">
          <a:xfrm>
            <a:off x="7728580" y="0"/>
            <a:ext cx="4465784" cy="68249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0793168-BB8F-30EB-6E5F-F815E56CBF9E}"/>
              </a:ext>
            </a:extLst>
          </p:cNvPr>
          <p:cNvSpPr txBox="1">
            <a:spLocks/>
          </p:cNvSpPr>
          <p:nvPr/>
        </p:nvSpPr>
        <p:spPr>
          <a:xfrm>
            <a:off x="480391" y="1621387"/>
            <a:ext cx="5684435" cy="1225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REQ - 19 YRS+, live/work in AL, wildlife biologist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150 target respondents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 283 total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39C254-DB71-B697-AB85-A90DF44E7058}"/>
              </a:ext>
            </a:extLst>
          </p:cNvPr>
          <p:cNvSpPr txBox="1">
            <a:spLocks/>
          </p:cNvSpPr>
          <p:nvPr/>
        </p:nvSpPr>
        <p:spPr>
          <a:xfrm>
            <a:off x="9488553" y="5665304"/>
            <a:ext cx="2474844" cy="583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ZIPCODE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B4B576D-1822-CEDA-26E0-56F4585E0623}"/>
              </a:ext>
            </a:extLst>
          </p:cNvPr>
          <p:cNvSpPr txBox="1">
            <a:spLocks/>
          </p:cNvSpPr>
          <p:nvPr/>
        </p:nvSpPr>
        <p:spPr>
          <a:xfrm>
            <a:off x="1317466" y="4112105"/>
            <a:ext cx="2982489" cy="228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a typeface="Times New Roman" panose="02020603050405020304" pitchFamily="18" charset="0"/>
                <a:cs typeface="Times New Roman" panose="02020603050405020304" pitchFamily="18" charset="0"/>
              </a:rPr>
              <a:t>surv</a:t>
            </a:r>
            <a:r>
              <a:rPr lang="en-US" sz="20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ey completion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&lt;50% = 59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&gt;60% = 155 </a:t>
            </a:r>
            <a:endParaRPr lang="en-US" sz="2400" b="1" kern="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&gt;70% = 150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100% = 146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1E4337-D5F2-6E59-7766-92FAE01BE60C}"/>
              </a:ext>
            </a:extLst>
          </p:cNvPr>
          <p:cNvSpPr txBox="1">
            <a:spLocks/>
          </p:cNvSpPr>
          <p:nvPr/>
        </p:nvSpPr>
        <p:spPr>
          <a:xfrm>
            <a:off x="871330" y="2649777"/>
            <a:ext cx="7378148" cy="1775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Removed if:</a:t>
            </a:r>
          </a:p>
          <a:p>
            <a:pPr marL="457200" indent="-457200">
              <a:buAutoNum type="arabicPeriod"/>
            </a:pPr>
            <a:r>
              <a:rPr lang="en-US" sz="2000" dirty="0"/>
              <a:t>Not living/working in AL </a:t>
            </a:r>
          </a:p>
          <a:p>
            <a:pPr marL="457200" indent="-457200">
              <a:buAutoNum type="arabicPeriod"/>
            </a:pPr>
            <a:r>
              <a:rPr lang="en-US" sz="2000" dirty="0"/>
              <a:t>Taken outside of main distribution dates (May 15 – Sept 20, 2024</a:t>
            </a:r>
          </a:p>
          <a:p>
            <a:pPr marL="457200" indent="-457200">
              <a:buAutoNum type="arabicPeriod"/>
            </a:pPr>
            <a:r>
              <a:rPr lang="en-US" sz="2000" dirty="0"/>
              <a:t>Flagged by Qualtrics ‘bot detection’</a:t>
            </a:r>
          </a:p>
          <a:p>
            <a:pPr marL="457200" indent="-457200">
              <a:buAutoNum type="arabicPeriod"/>
            </a:pPr>
            <a:r>
              <a:rPr lang="en-US" sz="2000" dirty="0"/>
              <a:t>Comment that ‘not wildlife biologist but friend shared’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44554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9311-60DB-D6B1-755E-E309EED8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&amp; Analysis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EAD6CA-9A4B-8AC0-4300-67531DEA7F87}"/>
              </a:ext>
            </a:extLst>
          </p:cNvPr>
          <p:cNvSpPr txBox="1">
            <a:spLocks/>
          </p:cNvSpPr>
          <p:nvPr/>
        </p:nvSpPr>
        <p:spPr>
          <a:xfrm>
            <a:off x="6096000" y="688069"/>
            <a:ext cx="5684435" cy="1225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Categorized all Q/As </a:t>
            </a:r>
            <a:r>
              <a:rPr lang="en-US" sz="2000" dirty="0" err="1"/>
              <a:t>as</a:t>
            </a:r>
            <a:r>
              <a:rPr lang="en-US" sz="2000" dirty="0"/>
              <a:t> binary (logic, median)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Chi sq / </a:t>
            </a:r>
            <a:r>
              <a:rPr lang="en-US" sz="2000" dirty="0" err="1"/>
              <a:t>cramers</a:t>
            </a:r>
            <a:r>
              <a:rPr lang="en-US" sz="2000" dirty="0"/>
              <a:t> V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910C9-2870-5BBC-1515-1DB3A43D47D9}"/>
              </a:ext>
            </a:extLst>
          </p:cNvPr>
          <p:cNvSpPr txBox="1"/>
          <p:nvPr/>
        </p:nvSpPr>
        <p:spPr>
          <a:xfrm>
            <a:off x="754642" y="2326991"/>
            <a:ext cx="10682715" cy="3044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buSzPts val="1100"/>
              <a:buFont typeface="Times New Roman" panose="02020603050405020304" pitchFamily="18" charset="0"/>
              <a:buAutoNum type="arabicPeriod"/>
            </a:pPr>
            <a:r>
              <a:rPr lang="en-US" sz="20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Demographics variable relationship to knowledge, attitudes, and practices </a:t>
            </a:r>
            <a:endParaRPr lang="en-US" sz="20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SzPts val="1100"/>
              <a:buFont typeface="Times New Roman" panose="02020603050405020304" pitchFamily="18" charset="0"/>
              <a:buAutoNum type="arabicPeriod"/>
            </a:pPr>
            <a:r>
              <a:rPr lang="en-US" sz="20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Experience levels of wildlife biologists in Alabama </a:t>
            </a:r>
            <a:endParaRPr lang="en-US" sz="20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SzPts val="1100"/>
              <a:buFont typeface="Times New Roman" panose="02020603050405020304" pitchFamily="18" charset="0"/>
              <a:buAutoNum type="arabicPeriod"/>
            </a:pPr>
            <a:r>
              <a:rPr lang="en-US" sz="20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Knowledge of wildlife disease basics</a:t>
            </a:r>
            <a:endParaRPr lang="en-US" sz="20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SzPts val="1100"/>
              <a:buFont typeface="Times New Roman" panose="02020603050405020304" pitchFamily="18" charset="0"/>
              <a:buAutoNum type="arabicPeriod"/>
            </a:pPr>
            <a:r>
              <a:rPr lang="en-US" sz="20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Knowledge on disease management</a:t>
            </a:r>
            <a:endParaRPr lang="en-US" sz="20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SzPts val="1100"/>
              <a:buFont typeface="Times New Roman" panose="02020603050405020304" pitchFamily="18" charset="0"/>
              <a:buAutoNum type="arabicPeriod"/>
            </a:pPr>
            <a:r>
              <a:rPr lang="en-US" sz="20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Practice on how frequently the respondent encounters wildlife directly</a:t>
            </a:r>
            <a:endParaRPr lang="en-US" sz="2000" kern="1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SzPts val="1100"/>
              <a:buFont typeface="Times New Roman" panose="02020603050405020304" pitchFamily="18" charset="0"/>
              <a:buAutoNum type="arabicPeriod"/>
            </a:pPr>
            <a:r>
              <a:rPr lang="en-US" sz="20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Attitudes on the importance of climate change and wildlife health </a:t>
            </a:r>
            <a:endParaRPr lang="en-US" sz="20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SzPts val="1100"/>
              <a:buFont typeface="Times New Roman" panose="02020603050405020304" pitchFamily="18" charset="0"/>
              <a:buAutoNum type="arabicPeriod"/>
            </a:pPr>
            <a:r>
              <a:rPr lang="en-US" sz="20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Attitudes on the utility of incorporation of an undergraduate wildlife health course for the profession </a:t>
            </a:r>
            <a:endParaRPr lang="en-US" sz="20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SzPts val="1100"/>
              <a:buFont typeface="Times New Roman" panose="02020603050405020304" pitchFamily="18" charset="0"/>
              <a:buAutoNum type="arabicPeriod"/>
            </a:pPr>
            <a:r>
              <a:rPr lang="en-US" sz="20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Attitudes on the likely participation at a free, online Auburn sponsored course on wildlife health and zoonoses  </a:t>
            </a:r>
            <a:endParaRPr lang="en-US" sz="20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8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BD06-2493-8D83-B649-23184CFA7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BC1E-4ADF-FEFD-4B15-5CAE85B8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&amp; Analysis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0F9848-F1A0-6BA0-E644-A05BB1DC93E2}"/>
              </a:ext>
            </a:extLst>
          </p:cNvPr>
          <p:cNvSpPr txBox="1">
            <a:spLocks/>
          </p:cNvSpPr>
          <p:nvPr/>
        </p:nvSpPr>
        <p:spPr>
          <a:xfrm>
            <a:off x="6096000" y="688069"/>
            <a:ext cx="5684435" cy="1225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Categorized all Q/As </a:t>
            </a:r>
            <a:r>
              <a:rPr lang="en-US" sz="2000" dirty="0" err="1"/>
              <a:t>as</a:t>
            </a:r>
            <a:r>
              <a:rPr lang="en-US" sz="2000" dirty="0"/>
              <a:t> binary (logic, median)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Chi sq / </a:t>
            </a:r>
            <a:r>
              <a:rPr lang="en-US" sz="2000" dirty="0" err="1"/>
              <a:t>cramers</a:t>
            </a:r>
            <a:r>
              <a:rPr lang="en-US" sz="2000" dirty="0"/>
              <a:t> V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151DC-D027-DE07-FF9D-541CFF5EAC19}"/>
              </a:ext>
            </a:extLst>
          </p:cNvPr>
          <p:cNvSpPr txBox="1"/>
          <p:nvPr/>
        </p:nvSpPr>
        <p:spPr>
          <a:xfrm>
            <a:off x="1381060" y="2013632"/>
            <a:ext cx="895481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Demographic information and knowledge +certainty</a:t>
            </a:r>
            <a:endParaRPr lang="en-US" sz="20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342900" indent="-342900" algn="l" fontAlgn="base">
              <a:buAutoNum type="arabicPeriod"/>
            </a:pPr>
            <a:endParaRPr lang="en-US" sz="20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342900" indent="-342900" algn="l" fontAlgn="base"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Education and knowledge +certainty</a:t>
            </a:r>
            <a:endParaRPr lang="en-US" sz="20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342900" indent="-342900" algn="l" fontAlgn="base">
              <a:buAutoNum type="arabicPeriod"/>
            </a:pPr>
            <a:endParaRPr lang="en-US" sz="20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342900" indent="-342900" algn="l" fontAlgn="base"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Fieldwork and handling and knowledge +certainty</a:t>
            </a:r>
            <a:endParaRPr lang="en-US" sz="20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342900" indent="-342900" algn="l" fontAlgn="base">
              <a:buAutoNum type="arabicPeriod"/>
            </a:pPr>
            <a:endParaRPr lang="en-US" sz="20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342900" indent="-342900" algn="l" fontAlgn="base"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Opinion questions and knowledge +certainty </a:t>
            </a:r>
            <a:endParaRPr lang="en-US" sz="20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342900" indent="-342900" algn="l" fontAlgn="base">
              <a:buAutoNum type="arabicPeriod"/>
            </a:pPr>
            <a:endParaRPr lang="en-US" sz="20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342900" indent="-342900" algn="l" fontAlgn="base"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Field handling and PPE usage</a:t>
            </a:r>
            <a:endParaRPr lang="en-US" sz="20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342900" indent="-342900" algn="l" fontAlgn="base">
              <a:buAutoNum type="arabicPeriod"/>
            </a:pPr>
            <a:endParaRPr lang="en-US" sz="20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342900" indent="-342900" algn="l" fontAlgn="base"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Knowledge compared to certainty</a:t>
            </a:r>
          </a:p>
        </p:txBody>
      </p:sp>
    </p:spTree>
    <p:extLst>
      <p:ext uri="{BB962C8B-B14F-4D97-AF65-F5344CB8AC3E}">
        <p14:creationId xmlns:p14="http://schemas.microsoft.com/office/powerpoint/2010/main" val="56496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1373-97F8-02CA-2484-8E707E54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Demographics variable relationship to knowledge, attitudes, and practices </a:t>
            </a:r>
            <a:endParaRPr lang="en-US" dirty="0"/>
          </a:p>
        </p:txBody>
      </p:sp>
      <p:pic>
        <p:nvPicPr>
          <p:cNvPr id="4" name="Picture 3" descr="A graph of blue bars&#10;&#10;AI-generated content may be incorrect.">
            <a:extLst>
              <a:ext uri="{FF2B5EF4-FFF2-40B4-BE49-F238E27FC236}">
                <a16:creationId xmlns:a16="http://schemas.microsoft.com/office/drawing/2014/main" id="{D89B061A-9C37-BF77-9A25-8FB2893439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1" y="1608801"/>
            <a:ext cx="7751673" cy="5167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F856D93-83EA-E44C-AD5C-9A0A1028ADAC}"/>
              </a:ext>
            </a:extLst>
          </p:cNvPr>
          <p:cNvSpPr txBox="1">
            <a:spLocks/>
          </p:cNvSpPr>
          <p:nvPr/>
        </p:nvSpPr>
        <p:spPr>
          <a:xfrm>
            <a:off x="5765833" y="2030293"/>
            <a:ext cx="6268427" cy="1225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GENDER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106 male; 43 female (1 other, 5 prefer not answer)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703BF-AC1E-1237-B92A-6F8F8C424510}"/>
              </a:ext>
            </a:extLst>
          </p:cNvPr>
          <p:cNvSpPr txBox="1"/>
          <p:nvPr/>
        </p:nvSpPr>
        <p:spPr>
          <a:xfrm>
            <a:off x="5765833" y="2778376"/>
            <a:ext cx="60971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rgbClr val="000000"/>
                </a:solidFill>
                <a:latin typeface="SFMono-Regular"/>
              </a:rPr>
              <a:t>AGE</a:t>
            </a:r>
            <a:endParaRPr lang="sv-SE" b="0" i="0" dirty="0">
              <a:solidFill>
                <a:srgbClr val="000000"/>
              </a:solidFill>
              <a:effectLst/>
              <a:latin typeface="SFMono-Regula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rgbClr val="000000"/>
                </a:solidFill>
                <a:latin typeface="SFMono-Regular"/>
              </a:rPr>
              <a:t>Median - 37</a:t>
            </a:r>
            <a:r>
              <a:rPr lang="sv-SE" b="0" i="0" dirty="0">
                <a:solidFill>
                  <a:srgbClr val="000000"/>
                </a:solidFill>
                <a:effectLst/>
                <a:latin typeface="SFMono-Regular"/>
              </a:rPr>
              <a:t> (used for older/younger)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rgbClr val="000000"/>
                </a:solidFill>
                <a:latin typeface="SFMono-Regular"/>
              </a:rPr>
              <a:t>Min 21 ; max 68</a:t>
            </a:r>
            <a:endParaRPr lang="sv-SE" b="0" i="0" dirty="0">
              <a:solidFill>
                <a:srgbClr val="000000"/>
              </a:solidFill>
              <a:effectLst/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9691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6DF48-987E-E862-BC56-DA8855E84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412B-51DF-8172-A462-E36519D2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Demographics variable relationship to knowledge, attitudes, and practices </a:t>
            </a:r>
            <a:endParaRPr lang="en-US" dirty="0"/>
          </a:p>
        </p:txBody>
      </p:sp>
      <p:pic>
        <p:nvPicPr>
          <p:cNvPr id="3" name="Picture 2" descr="A graph with a bar graph&#10;&#10;AI-generated content may be incorrect.">
            <a:extLst>
              <a:ext uri="{FF2B5EF4-FFF2-40B4-BE49-F238E27FC236}">
                <a16:creationId xmlns:a16="http://schemas.microsoft.com/office/drawing/2014/main" id="{E7D43948-4AF5-D1B7-71CD-262264C88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3" y="1759328"/>
            <a:ext cx="8128379" cy="4876848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960061D4-94A6-1FD4-9ED3-6F129AC50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41039"/>
            <a:ext cx="3198125" cy="252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was your approximate household income in 2023?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9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6CAB3-049F-7E1D-BC3A-142E31545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BB2D-7EE6-F246-7693-F05B1929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Demographics variable relationship to knowledge, attitudes, and practices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295C87-5AD6-1531-401B-E10C3D14D825}"/>
              </a:ext>
            </a:extLst>
          </p:cNvPr>
          <p:cNvSpPr txBox="1">
            <a:spLocks/>
          </p:cNvSpPr>
          <p:nvPr/>
        </p:nvSpPr>
        <p:spPr>
          <a:xfrm>
            <a:off x="838200" y="2068130"/>
            <a:ext cx="10846677" cy="21759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Age and certainty in knowledge section (median-9 and 50%)</a:t>
            </a:r>
          </a:p>
          <a:p>
            <a:pPr lvl="1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Gender and certainty in knowledge section (50%)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Gender and correct (50% and median-6) – stronger association than other significant relationships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79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6409-B983-9A4B-2D7D-C6762BD0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Education &amp; Experience levels of wildlife biologists in Alabama 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E3A506-43C6-77E8-FFCF-95173F0D4F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8614917"/>
              </p:ext>
            </p:extLst>
          </p:nvPr>
        </p:nvGraphicFramePr>
        <p:xfrm>
          <a:off x="649539" y="2579239"/>
          <a:ext cx="4250383" cy="3399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Box 2">
            <a:extLst>
              <a:ext uri="{FF2B5EF4-FFF2-40B4-BE49-F238E27FC236}">
                <a16:creationId xmlns:a16="http://schemas.microsoft.com/office/drawing/2014/main" id="{329D2182-0E12-6A5D-431A-906CE2CD0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731" y="3684139"/>
            <a:ext cx="1975389" cy="150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Have you had a formal course on wildlife health? When?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F822989-CA1E-A3E5-E112-C16C95724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56" y="25792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AB590DC-9F43-3C37-338B-EF12A9180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56" y="30364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CAEEDDA-5D2C-A37E-AF7F-2C4DE8F95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56" y="52319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 descr="A graph with yellow squares and white text&#10;&#10;AI-generated content may be incorrect.">
            <a:extLst>
              <a:ext uri="{FF2B5EF4-FFF2-40B4-BE49-F238E27FC236}">
                <a16:creationId xmlns:a16="http://schemas.microsoft.com/office/drawing/2014/main" id="{AA9215D1-ACE5-48FE-083C-44F5B32C012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01" y="2283894"/>
            <a:ext cx="5669281" cy="37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2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FE7C2-A902-9E56-9C0C-C69A05421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46FC-017A-9875-A959-21BA244E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Education &amp; Experience levels of wildlife biologists in Alabama 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02B0943-D7D6-C96E-7C99-C56B19CE3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62156"/>
            <a:ext cx="47412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Time working as a wildlife biologist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4B0565A-08DF-5DEA-470A-80F0444CA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56" y="30364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5CDEAA-2BB6-3578-EFD3-18A571416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430305"/>
              </p:ext>
            </p:extLst>
          </p:nvPr>
        </p:nvGraphicFramePr>
        <p:xfrm>
          <a:off x="838200" y="2948146"/>
          <a:ext cx="7322032" cy="281622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38866">
                  <a:extLst>
                    <a:ext uri="{9D8B030D-6E8A-4147-A177-3AD203B41FA5}">
                      <a16:colId xmlns:a16="http://schemas.microsoft.com/office/drawing/2014/main" val="1730836250"/>
                    </a:ext>
                  </a:extLst>
                </a:gridCol>
                <a:gridCol w="2741583">
                  <a:extLst>
                    <a:ext uri="{9D8B030D-6E8A-4147-A177-3AD203B41FA5}">
                      <a16:colId xmlns:a16="http://schemas.microsoft.com/office/drawing/2014/main" val="1902903362"/>
                    </a:ext>
                  </a:extLst>
                </a:gridCol>
                <a:gridCol w="2741583">
                  <a:extLst>
                    <a:ext uri="{9D8B030D-6E8A-4147-A177-3AD203B41FA5}">
                      <a16:colId xmlns:a16="http://schemas.microsoft.com/office/drawing/2014/main" val="2453926702"/>
                    </a:ext>
                  </a:extLst>
                </a:gridCol>
              </a:tblGrid>
              <a:tr h="348107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1-5 years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31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0.2000000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162110041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10-20 years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23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0.1483871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003666807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5-10 years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29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0.1870968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185542593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&lt;1 year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43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0.2774194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891940911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&gt;20 years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29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0.1870968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62478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35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724</Words>
  <Application>Microsoft Office PowerPoint</Application>
  <PresentationFormat>Widescreen</PresentationFormat>
  <Paragraphs>200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Aptos Narrow</vt:lpstr>
      <vt:lpstr>Arial</vt:lpstr>
      <vt:lpstr>SFMono-Regular</vt:lpstr>
      <vt:lpstr>Times New Roman</vt:lpstr>
      <vt:lpstr>Office Theme</vt:lpstr>
      <vt:lpstr>PowerPoint Presentation</vt:lpstr>
      <vt:lpstr>Participants</vt:lpstr>
      <vt:lpstr>Processing &amp; Analysis</vt:lpstr>
      <vt:lpstr>Processing &amp; Analysis</vt:lpstr>
      <vt:lpstr>Demographics variable relationship to knowledge, attitudes, and practices </vt:lpstr>
      <vt:lpstr>Demographics variable relationship to knowledge, attitudes, and practices </vt:lpstr>
      <vt:lpstr>Demographics variable relationship to knowledge, attitudes, and practices </vt:lpstr>
      <vt:lpstr>Education &amp; Experience levels of wildlife biologists in Alabama </vt:lpstr>
      <vt:lpstr>Education &amp; Experience levels of wildlife biologists in Alabama </vt:lpstr>
      <vt:lpstr>Practice on how frequently the respondent encounters wildlife directly</vt:lpstr>
      <vt:lpstr>Knowledge of wildlife disease basics</vt:lpstr>
      <vt:lpstr>Attitudes on the likely participation at a free, online Auburn sponsored course on wildlife health and zoonoses  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Rylee Tomey</dc:creator>
  <cp:lastModifiedBy>Rylee Tomey</cp:lastModifiedBy>
  <cp:revision>2</cp:revision>
  <dcterms:created xsi:type="dcterms:W3CDTF">2025-04-01T05:01:19Z</dcterms:created>
  <dcterms:modified xsi:type="dcterms:W3CDTF">2025-04-07T20:02:51Z</dcterms:modified>
</cp:coreProperties>
</file>