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/>
    <p:restoredTop sz="79006"/>
  </p:normalViewPr>
  <p:slideViewPr>
    <p:cSldViewPr snapToGrid="0">
      <p:cViewPr varScale="1">
        <p:scale>
          <a:sx n="110" d="100"/>
          <a:sy n="110" d="100"/>
        </p:scale>
        <p:origin x="2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C14FA-6E47-9446-B272-3E77841321A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F2775-6A3C-5148-B989-A62994904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0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30B577E-50B0-F043-AE81-7B8C802BC165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>
            <a:lvl1pPr>
              <a:defRPr sz="1200" baseline="0"/>
            </a:lvl1pPr>
          </a:lstStyle>
          <a:p>
            <a:r>
              <a:rPr lang="en-US"/>
              <a:t>CC BY-NC-SA 4.0, Dr. Armin Moin, https://faculty.uccs.edu/amoin/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FE83-4F6F-9C43-9745-2A9531FDB9BD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8D89-4F33-C147-9CBD-23CDB33AC6A7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9DD6-68B4-FE44-A7CC-0CA70F507189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A3EF-6014-5A47-8AE2-08A3A824B4C9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C99-BBD0-024A-896D-B5B3F0C90EE2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359E-7EDE-9943-9CDE-35AD0AD93D00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2176-C706-974E-9942-64F709D012E1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408A-A5B5-E24E-8658-2A4194AA1869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000" baseline="0"/>
            </a:lvl1pPr>
            <a:lvl2pPr>
              <a:defRPr sz="1800" baseline="0"/>
            </a:lvl2pPr>
            <a:lvl3pPr>
              <a:defRPr sz="16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CED7-A30B-5F4B-A659-D67DF937A7C4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aseline="0"/>
            </a:lvl1pPr>
          </a:lstStyle>
          <a:p>
            <a:r>
              <a:rPr lang="en-US"/>
              <a:t>CC BY-NC-SA 4.0, Dr. Armin Moin, https://faculty.uccs.edu/amoin/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D5D5-1827-7740-9E5C-D72E6714540A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B185-4C78-E846-9834-AE1D9035B56D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1BF-557B-8D43-9015-AA0943F04C6A}" type="datetime1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F25D-8301-D340-A192-C8938B97F9F5}" type="datetime1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64C7-499A-134D-829B-C6593299F9D0}" type="datetime1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F223-1FF8-C94B-9B97-DFEB0AE54E68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8070-4856-3146-9F48-D94275520BF5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A33C9E-72C3-9343-B1BC-8ED3A04AA85D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aculty.uccs.edu/amoi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hyperlink" Target="https://www.awsacadem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C26-48E3-2EEF-EF28-3A5E0CDAD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261536"/>
            <a:ext cx="7197726" cy="2421464"/>
          </a:xfrm>
        </p:spPr>
        <p:txBody>
          <a:bodyPr/>
          <a:lstStyle/>
          <a:p>
            <a:pPr algn="ctr"/>
            <a:r>
              <a:rPr lang="en-US" dirty="0"/>
              <a:t>CS 2080: </a:t>
            </a:r>
            <a:br>
              <a:rPr lang="en-US" dirty="0"/>
            </a:br>
            <a:r>
              <a:rPr lang="en-US" dirty="0"/>
              <a:t>Programming with UNIX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24C5E-0E8A-E8FF-9281-4AE4E5D03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6106" y="3875714"/>
            <a:ext cx="7734650" cy="191548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Armin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assistant professor</a:t>
            </a:r>
          </a:p>
          <a:p>
            <a:pPr algn="l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Quantum-Classical AI and Software Engineering (QAS) Lab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Colorado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colorAdo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springs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uccs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2024</a:t>
            </a: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C046E-66E4-FABC-4E93-324791BA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2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80827-A5BB-0F2D-C83E-3ACD8CDC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2: AWS Academy Linux Virtual Machines (VM) setup + learning how to connect to them via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https://www.awsacademy.com/</a:t>
            </a:r>
            <a:r>
              <a:rPr lang="en-US" dirty="0"/>
              <a:t> </a:t>
            </a:r>
          </a:p>
          <a:p>
            <a:r>
              <a:rPr lang="en-US" dirty="0"/>
              <a:t>You should have all received an invitation via email. Please accept the invitation before it expires. </a:t>
            </a:r>
          </a:p>
          <a:p>
            <a:r>
              <a:rPr lang="en-US" dirty="0"/>
              <a:t>When asked, select the option stating you </a:t>
            </a:r>
            <a:r>
              <a:rPr lang="en-US" dirty="0">
                <a:solidFill>
                  <a:srgbClr val="FF0000"/>
                </a:solidFill>
              </a:rPr>
              <a:t>do not have a Canvas account </a:t>
            </a:r>
            <a:r>
              <a:rPr lang="en-US" dirty="0"/>
              <a:t>(if you have not used AWS Academy before). Note that their Canvas is different from our UCCS Canvas!</a:t>
            </a:r>
          </a:p>
          <a:p>
            <a:r>
              <a:rPr lang="en-US" dirty="0"/>
              <a:t>Modules -&gt; AWS Academy Learner Lab -&gt; Launch AWS Academy Learner Lab (Browser Compatibility)</a:t>
            </a:r>
          </a:p>
          <a:p>
            <a:r>
              <a:rPr lang="en-US" dirty="0"/>
              <a:t>SSH Keypair &amp; EC2 instance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7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E85CE-2402-B0A4-822F-57F12BCF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3A006-A920-9D39-225A-94A49EFE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2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EFB00"/>
      </a:hlink>
      <a:folHlink>
        <a:srgbClr val="FF2600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{BE022D82-B66D-EA47-A7BC-96DD4CF9F29E}tf10001058</Template>
  <TotalTime>15736</TotalTime>
  <Words>206</Words>
  <Application>Microsoft Macintosh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Celestial</vt:lpstr>
      <vt:lpstr>CS 2080:  Programming with UNIX</vt:lpstr>
      <vt:lpstr>Lab 2: AWS Academy Linux Virtual Machines (VM) setup + learning how to connect to them via SSH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2080:  Programming with UNIX</dc:title>
  <dc:creator>Armin Moin</dc:creator>
  <cp:lastModifiedBy>Armin Moin</cp:lastModifiedBy>
  <cp:revision>95</cp:revision>
  <dcterms:created xsi:type="dcterms:W3CDTF">2023-07-17T23:42:42Z</dcterms:created>
  <dcterms:modified xsi:type="dcterms:W3CDTF">2024-06-16T15:42:03Z</dcterms:modified>
</cp:coreProperties>
</file>