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78912"/>
  </p:normalViewPr>
  <p:slideViewPr>
    <p:cSldViewPr snapToGrid="0">
      <p:cViewPr varScale="1">
        <p:scale>
          <a:sx n="100" d="100"/>
          <a:sy n="100" d="100"/>
        </p:scale>
        <p:origin x="20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14FA-6E47-9446-B272-3E77841321A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F2775-6A3C-5148-B989-A62994904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4416D-FAA9-CD4B-9728-4889D14C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30B577E-50B0-F043-AE81-7B8C802BC165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FE83-4F6F-9C43-9745-2A9531FDB9B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8D89-4F33-C147-9CBD-23CDB33AC6A7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9DD6-68B4-FE44-A7CC-0CA70F50718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CA3EF-6014-5A47-8AE2-08A3A824B4C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8C99-BBD0-024A-896D-B5B3F0C90EE2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359E-7EDE-9943-9CDE-35AD0AD93D00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2176-C706-974E-9942-64F709D012E1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408A-A5B5-E24E-8658-2A4194AA1869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defRPr sz="2000" baseline="0"/>
            </a:lvl1pPr>
            <a:lvl2pPr>
              <a:defRPr sz="1800" baseline="0"/>
            </a:lvl2pPr>
            <a:lvl3pPr>
              <a:defRPr sz="16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CED7-A30B-5F4B-A659-D67DF937A7C4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/>
              <a:t>CC BY-NC-SA 4.0, Dr. Armin Moin, https://faculty.uccs.edu/amoin/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D5D5-1827-7740-9E5C-D72E6714540A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DB185-4C78-E846-9834-AE1D9035B56D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1BF-557B-8D43-9015-AA0943F04C6A}" type="datetime1">
              <a:rPr lang="en-US" smtClean="0"/>
              <a:t>6/16/24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25D-8301-D340-A192-C8938B97F9F5}" type="datetime1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464C7-499A-134D-829B-C6593299F9D0}" type="datetime1">
              <a:rPr lang="en-US" smtClean="0"/>
              <a:t>6/16/24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F223-1FF8-C94B-9B97-DFEB0AE54E68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8070-4856-3146-9F48-D94275520BF5}" type="datetime1">
              <a:rPr lang="en-US" smtClean="0"/>
              <a:t>6/16/24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33C9E-72C3-9343-B1BC-8ED3A04AA85D}" type="datetime1">
              <a:rPr lang="en-US" smtClean="0"/>
              <a:t>6/16/24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CC BY-NC-SA 4.0, Dr. Armin Moin, https://faculty.uccs.edu/amoin/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ulty.uccs.edu/amo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uccs.edu/amo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EC26-48E3-2EEF-EF28-3A5E0CDA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261536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CS 2080: </a:t>
            </a:r>
            <a:br>
              <a:rPr lang="en-US" dirty="0"/>
            </a:br>
            <a:r>
              <a:rPr lang="en-US" dirty="0"/>
              <a:t>Programming with UNIX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24C5E-0E8A-E8FF-9281-4AE4E5D0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106" y="3875714"/>
            <a:ext cx="7734650" cy="19154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Armin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assistant professor</a:t>
            </a:r>
          </a:p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Quantum-Classical AI and Software Engineering (QAS) Lab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Colorado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colorAdo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2024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046E-66E4-FABC-4E93-324791BA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80827-A5BB-0F2D-C83E-3ACD8CDC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C9C0-B37C-94AF-8A4A-EB5059C7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 Linux Bash Shell commands,</a:t>
            </a:r>
            <a:br>
              <a:rPr lang="en-US" dirty="0"/>
            </a:br>
            <a:r>
              <a:rPr lang="en-US" dirty="0"/>
              <a:t>file permissions, and regular expressions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75CD-CEA5-04A6-CB29-4CED2667D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your AWS Academy Learner Labs and SSH into your Linux VMs.</a:t>
            </a:r>
          </a:p>
          <a:p>
            <a:endParaRPr lang="en-US" dirty="0"/>
          </a:p>
          <a:p>
            <a:r>
              <a:rPr lang="en-US" dirty="0"/>
              <a:t>Let us go through some of the commands we learned in Lecture 4 (Linux Bash Shell</a:t>
            </a:r>
          </a:p>
          <a:p>
            <a:pPr marL="0" indent="0">
              <a:buNone/>
            </a:pPr>
            <a:r>
              <a:rPr lang="en-US" dirty="0"/>
              <a:t>commands I + Linux file permissions).</a:t>
            </a:r>
          </a:p>
          <a:p>
            <a:endParaRPr lang="en-US" dirty="0"/>
          </a:p>
          <a:p>
            <a:r>
              <a:rPr lang="en-US" dirty="0"/>
              <a:t>We also go through some of the commands we learned in Lecture 5 (Linux Bash Shell</a:t>
            </a:r>
          </a:p>
          <a:p>
            <a:pPr marL="0" indent="0">
              <a:buNone/>
            </a:pPr>
            <a:r>
              <a:rPr lang="en-US" dirty="0"/>
              <a:t>commands II + Regular Expressions).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8D21E-D3A4-5CA9-AA32-7BE802C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2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E03A2-E220-63A6-C1B1-FCAFB7CF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7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134D-568F-B9B7-364E-A2FE448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443-12B6-7AF2-5C9A-688D3B84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See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85CE-2402-B0A4-822F-57F12BCF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 BY-NC-SA 4.0, Dr. Armin Moin, </a:t>
            </a:r>
            <a:r>
              <a:rPr lang="en-US" dirty="0">
                <a:hlinkClick r:id="rId3"/>
              </a:rPr>
              <a:t>https://faculty.uccs.edu/amoin/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3A006-A920-9D39-225A-94A49EF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ustom 2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FEFB00"/>
      </a:hlink>
      <a:folHlink>
        <a:srgbClr val="FF2600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{BE022D82-B66D-EA47-A7BC-96DD4CF9F29E}tf10001058</Template>
  <TotalTime>15721</TotalTime>
  <Words>179</Words>
  <Application>Microsoft Macintosh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CS 2080:  Programming with UNIX</vt:lpstr>
      <vt:lpstr>Lab 3: Linux Bash Shell commands, file permissions, and regular expressions practice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2080:  Programming with UNIX</dc:title>
  <dc:creator>Armin Moin</dc:creator>
  <cp:lastModifiedBy>Armin Moin</cp:lastModifiedBy>
  <cp:revision>89</cp:revision>
  <dcterms:created xsi:type="dcterms:W3CDTF">2023-07-17T23:42:42Z</dcterms:created>
  <dcterms:modified xsi:type="dcterms:W3CDTF">2024-06-16T18:43:30Z</dcterms:modified>
</cp:coreProperties>
</file>