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8113-BE54-4A4C-904E-FBF9F35CC690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6D14-5854-4EAF-9194-BB9E104A4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25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8113-BE54-4A4C-904E-FBF9F35CC690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6D14-5854-4EAF-9194-BB9E104A4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53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8113-BE54-4A4C-904E-FBF9F35CC690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6D14-5854-4EAF-9194-BB9E104A4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38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8113-BE54-4A4C-904E-FBF9F35CC690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6D14-5854-4EAF-9194-BB9E104A4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29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8113-BE54-4A4C-904E-FBF9F35CC690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6D14-5854-4EAF-9194-BB9E104A4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41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8113-BE54-4A4C-904E-FBF9F35CC690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6D14-5854-4EAF-9194-BB9E104A4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44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8113-BE54-4A4C-904E-FBF9F35CC690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6D14-5854-4EAF-9194-BB9E104A4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7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8113-BE54-4A4C-904E-FBF9F35CC690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6D14-5854-4EAF-9194-BB9E104A4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44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8113-BE54-4A4C-904E-FBF9F35CC690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6D14-5854-4EAF-9194-BB9E104A4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0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8113-BE54-4A4C-904E-FBF9F35CC690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6D14-5854-4EAF-9194-BB9E104A4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37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8113-BE54-4A4C-904E-FBF9F35CC690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6D14-5854-4EAF-9194-BB9E104A4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56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88113-BE54-4A4C-904E-FBF9F35CC690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A6D14-5854-4EAF-9194-BB9E104A4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원호 70"/>
          <p:cNvSpPr/>
          <p:nvPr/>
        </p:nvSpPr>
        <p:spPr>
          <a:xfrm rot="16200000">
            <a:off x="11507397" y="6573920"/>
            <a:ext cx="366580" cy="375904"/>
          </a:xfrm>
          <a:prstGeom prst="arc">
            <a:avLst>
              <a:gd name="adj1" fmla="val 17878861"/>
              <a:gd name="adj2" fmla="val 1913424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221981" y="622315"/>
            <a:ext cx="6315622" cy="5458510"/>
            <a:chOff x="222862" y="1215439"/>
            <a:chExt cx="6315622" cy="5458510"/>
          </a:xfrm>
        </p:grpSpPr>
        <p:cxnSp>
          <p:nvCxnSpPr>
            <p:cNvPr id="234" name="직선 화살표 연결선 233"/>
            <p:cNvCxnSpPr/>
            <p:nvPr/>
          </p:nvCxnSpPr>
          <p:spPr>
            <a:xfrm flipH="1" flipV="1">
              <a:off x="1465279" y="2007422"/>
              <a:ext cx="2002683" cy="15404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33" name="그룹 232"/>
            <p:cNvGrpSpPr/>
            <p:nvPr/>
          </p:nvGrpSpPr>
          <p:grpSpPr>
            <a:xfrm>
              <a:off x="1197784" y="1215439"/>
              <a:ext cx="4366480" cy="4104650"/>
              <a:chOff x="1558732" y="1649708"/>
              <a:chExt cx="4366480" cy="410465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3596391" y="1649708"/>
                <a:ext cx="4667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map</a:t>
                </a:r>
                <a:endParaRPr lang="ko-KR" altLang="en-US" sz="1100" dirty="0"/>
              </a:p>
            </p:txBody>
          </p:sp>
          <p:cxnSp>
            <p:nvCxnSpPr>
              <p:cNvPr id="19" name="직선 화살표 연결선 18"/>
              <p:cNvCxnSpPr>
                <a:stCxn id="219" idx="1"/>
              </p:cNvCxnSpPr>
              <p:nvPr/>
            </p:nvCxnSpPr>
            <p:spPr>
              <a:xfrm flipH="1" flipV="1">
                <a:off x="2098569" y="2292552"/>
                <a:ext cx="1374856" cy="133515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2272171" y="3470387"/>
                <a:ext cx="101662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/>
                  <a:t>Wp1(1.996, 2.760)</a:t>
                </a:r>
                <a:endParaRPr lang="ko-KR" altLang="en-US" sz="800" dirty="0"/>
              </a:p>
            </p:txBody>
          </p:sp>
          <p:sp>
            <p:nvSpPr>
              <p:cNvPr id="62" name="원호 61"/>
              <p:cNvSpPr/>
              <p:nvPr/>
            </p:nvSpPr>
            <p:spPr>
              <a:xfrm rot="19013033">
                <a:off x="3311839" y="3237562"/>
                <a:ext cx="658920" cy="710079"/>
              </a:xfrm>
              <a:prstGeom prst="arc">
                <a:avLst>
                  <a:gd name="adj1" fmla="val 14801568"/>
                  <a:gd name="adj2" fmla="val 20680683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7" name="직선 화살표 연결선 66"/>
              <p:cNvCxnSpPr/>
              <p:nvPr/>
            </p:nvCxnSpPr>
            <p:spPr>
              <a:xfrm flipH="1" flipV="1">
                <a:off x="1771065" y="2521789"/>
                <a:ext cx="2073109" cy="1469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3134801" y="3684535"/>
                <a:ext cx="383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/>
                  <a:t>(1,1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cxnSp>
            <p:nvCxnSpPr>
              <p:cNvPr id="42" name="직선 화살표 연결선 41"/>
              <p:cNvCxnSpPr/>
              <p:nvPr/>
            </p:nvCxnSpPr>
            <p:spPr>
              <a:xfrm flipV="1">
                <a:off x="3834171" y="1955640"/>
                <a:ext cx="0" cy="20313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1558732" y="3986940"/>
                <a:ext cx="228494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" name="그룹 214"/>
              <p:cNvGrpSpPr/>
              <p:nvPr/>
            </p:nvGrpSpPr>
            <p:grpSpPr>
              <a:xfrm>
                <a:off x="1558732" y="1955640"/>
                <a:ext cx="4366480" cy="3798718"/>
                <a:chOff x="1558732" y="1955640"/>
                <a:chExt cx="4366480" cy="3798718"/>
              </a:xfrm>
            </p:grpSpPr>
            <p:grpSp>
              <p:nvGrpSpPr>
                <p:cNvPr id="184" name="그룹 183"/>
                <p:cNvGrpSpPr/>
                <p:nvPr/>
              </p:nvGrpSpPr>
              <p:grpSpPr>
                <a:xfrm>
                  <a:off x="1558732" y="1955640"/>
                  <a:ext cx="4366480" cy="2073351"/>
                  <a:chOff x="1257450" y="2666785"/>
                  <a:chExt cx="8253975" cy="3919265"/>
                </a:xfrm>
              </p:grpSpPr>
              <p:grpSp>
                <p:nvGrpSpPr>
                  <p:cNvPr id="170" name="그룹 169"/>
                  <p:cNvGrpSpPr/>
                  <p:nvPr/>
                </p:nvGrpSpPr>
                <p:grpSpPr>
                  <a:xfrm>
                    <a:off x="1257450" y="2666785"/>
                    <a:ext cx="4319277" cy="3919265"/>
                    <a:chOff x="1257450" y="2666785"/>
                    <a:chExt cx="4319277" cy="3919265"/>
                  </a:xfrm>
                </p:grpSpPr>
                <p:cxnSp>
                  <p:nvCxnSpPr>
                    <p:cNvPr id="88" name="직선 연결선 87"/>
                    <p:cNvCxnSpPr/>
                    <p:nvPr/>
                  </p:nvCxnSpPr>
                  <p:spPr>
                    <a:xfrm>
                      <a:off x="1257450" y="5928254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직선 연결선 88"/>
                    <p:cNvCxnSpPr/>
                    <p:nvPr/>
                  </p:nvCxnSpPr>
                  <p:spPr>
                    <a:xfrm>
                      <a:off x="1257450" y="5236259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직선 연결선 89"/>
                    <p:cNvCxnSpPr/>
                    <p:nvPr/>
                  </p:nvCxnSpPr>
                  <p:spPr>
                    <a:xfrm>
                      <a:off x="1257450" y="4560140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직선 연결선 90"/>
                    <p:cNvCxnSpPr/>
                    <p:nvPr/>
                  </p:nvCxnSpPr>
                  <p:spPr>
                    <a:xfrm>
                      <a:off x="1257450" y="3912902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직선 연결선 91"/>
                    <p:cNvCxnSpPr/>
                    <p:nvPr/>
                  </p:nvCxnSpPr>
                  <p:spPr>
                    <a:xfrm>
                      <a:off x="1257450" y="3275229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직선 연결선 92"/>
                    <p:cNvCxnSpPr/>
                    <p:nvPr/>
                  </p:nvCxnSpPr>
                  <p:spPr>
                    <a:xfrm>
                      <a:off x="1283740" y="2666785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직선 연결선 94"/>
                    <p:cNvCxnSpPr/>
                    <p:nvPr/>
                  </p:nvCxnSpPr>
                  <p:spPr>
                    <a:xfrm>
                      <a:off x="4904744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직선 연결선 95"/>
                    <p:cNvCxnSpPr/>
                    <p:nvPr/>
                  </p:nvCxnSpPr>
                  <p:spPr>
                    <a:xfrm>
                      <a:off x="4241599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직선 연결선 96"/>
                    <p:cNvCxnSpPr/>
                    <p:nvPr/>
                  </p:nvCxnSpPr>
                  <p:spPr>
                    <a:xfrm>
                      <a:off x="3630808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직선 연결선 97"/>
                    <p:cNvCxnSpPr/>
                    <p:nvPr/>
                  </p:nvCxnSpPr>
                  <p:spPr>
                    <a:xfrm>
                      <a:off x="2933027" y="2666785"/>
                      <a:ext cx="0" cy="389880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직선 연결선 98"/>
                    <p:cNvCxnSpPr/>
                    <p:nvPr/>
                  </p:nvCxnSpPr>
                  <p:spPr>
                    <a:xfrm>
                      <a:off x="2269617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직선 연결선 99"/>
                    <p:cNvCxnSpPr/>
                    <p:nvPr/>
                  </p:nvCxnSpPr>
                  <p:spPr>
                    <a:xfrm>
                      <a:off x="1658826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1" name="그룹 170"/>
                  <p:cNvGrpSpPr/>
                  <p:nvPr/>
                </p:nvGrpSpPr>
                <p:grpSpPr>
                  <a:xfrm>
                    <a:off x="5192148" y="2666785"/>
                    <a:ext cx="4319277" cy="3919265"/>
                    <a:chOff x="1257450" y="2666785"/>
                    <a:chExt cx="4319277" cy="3919265"/>
                  </a:xfrm>
                </p:grpSpPr>
                <p:cxnSp>
                  <p:nvCxnSpPr>
                    <p:cNvPr id="172" name="직선 연결선 171"/>
                    <p:cNvCxnSpPr/>
                    <p:nvPr/>
                  </p:nvCxnSpPr>
                  <p:spPr>
                    <a:xfrm>
                      <a:off x="1257450" y="5928254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직선 연결선 172"/>
                    <p:cNvCxnSpPr/>
                    <p:nvPr/>
                  </p:nvCxnSpPr>
                  <p:spPr>
                    <a:xfrm>
                      <a:off x="1257450" y="5236259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4" name="직선 연결선 173"/>
                    <p:cNvCxnSpPr/>
                    <p:nvPr/>
                  </p:nvCxnSpPr>
                  <p:spPr>
                    <a:xfrm>
                      <a:off x="1257450" y="4560140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5" name="직선 연결선 174"/>
                    <p:cNvCxnSpPr/>
                    <p:nvPr/>
                  </p:nvCxnSpPr>
                  <p:spPr>
                    <a:xfrm>
                      <a:off x="1257450" y="3912902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직선 연결선 175"/>
                    <p:cNvCxnSpPr/>
                    <p:nvPr/>
                  </p:nvCxnSpPr>
                  <p:spPr>
                    <a:xfrm>
                      <a:off x="1257450" y="3275229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7" name="직선 연결선 176"/>
                    <p:cNvCxnSpPr/>
                    <p:nvPr/>
                  </p:nvCxnSpPr>
                  <p:spPr>
                    <a:xfrm>
                      <a:off x="1283740" y="2666785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직선 연결선 177"/>
                    <p:cNvCxnSpPr/>
                    <p:nvPr/>
                  </p:nvCxnSpPr>
                  <p:spPr>
                    <a:xfrm>
                      <a:off x="4904744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직선 연결선 178"/>
                    <p:cNvCxnSpPr/>
                    <p:nvPr/>
                  </p:nvCxnSpPr>
                  <p:spPr>
                    <a:xfrm>
                      <a:off x="4241599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0" name="직선 연결선 179"/>
                    <p:cNvCxnSpPr/>
                    <p:nvPr/>
                  </p:nvCxnSpPr>
                  <p:spPr>
                    <a:xfrm>
                      <a:off x="3630808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1" name="직선 연결선 180"/>
                    <p:cNvCxnSpPr/>
                    <p:nvPr/>
                  </p:nvCxnSpPr>
                  <p:spPr>
                    <a:xfrm>
                      <a:off x="2933027" y="2666785"/>
                      <a:ext cx="0" cy="389880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2" name="직선 연결선 181"/>
                    <p:cNvCxnSpPr/>
                    <p:nvPr/>
                  </p:nvCxnSpPr>
                  <p:spPr>
                    <a:xfrm>
                      <a:off x="2269617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" name="직선 연결선 182"/>
                    <p:cNvCxnSpPr/>
                    <p:nvPr/>
                  </p:nvCxnSpPr>
                  <p:spPr>
                    <a:xfrm>
                      <a:off x="1658826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86" name="그룹 185"/>
                <p:cNvGrpSpPr/>
                <p:nvPr/>
              </p:nvGrpSpPr>
              <p:grpSpPr>
                <a:xfrm>
                  <a:off x="1558732" y="3681007"/>
                  <a:ext cx="4366480" cy="2073351"/>
                  <a:chOff x="1257450" y="2666785"/>
                  <a:chExt cx="8253975" cy="3919265"/>
                </a:xfrm>
              </p:grpSpPr>
              <p:grpSp>
                <p:nvGrpSpPr>
                  <p:cNvPr id="187" name="그룹 186"/>
                  <p:cNvGrpSpPr/>
                  <p:nvPr/>
                </p:nvGrpSpPr>
                <p:grpSpPr>
                  <a:xfrm>
                    <a:off x="1257450" y="2666785"/>
                    <a:ext cx="4319277" cy="3919265"/>
                    <a:chOff x="1257450" y="2666785"/>
                    <a:chExt cx="4319277" cy="3919265"/>
                  </a:xfrm>
                </p:grpSpPr>
                <p:cxnSp>
                  <p:nvCxnSpPr>
                    <p:cNvPr id="201" name="직선 연결선 200"/>
                    <p:cNvCxnSpPr/>
                    <p:nvPr/>
                  </p:nvCxnSpPr>
                  <p:spPr>
                    <a:xfrm>
                      <a:off x="1257450" y="5928254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2" name="직선 연결선 201"/>
                    <p:cNvCxnSpPr/>
                    <p:nvPr/>
                  </p:nvCxnSpPr>
                  <p:spPr>
                    <a:xfrm>
                      <a:off x="1257450" y="5236259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3" name="직선 연결선 202"/>
                    <p:cNvCxnSpPr/>
                    <p:nvPr/>
                  </p:nvCxnSpPr>
                  <p:spPr>
                    <a:xfrm>
                      <a:off x="1257450" y="4560140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직선 연결선 203"/>
                    <p:cNvCxnSpPr/>
                    <p:nvPr/>
                  </p:nvCxnSpPr>
                  <p:spPr>
                    <a:xfrm>
                      <a:off x="1257450" y="3912902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직선 연결선 204"/>
                    <p:cNvCxnSpPr/>
                    <p:nvPr/>
                  </p:nvCxnSpPr>
                  <p:spPr>
                    <a:xfrm>
                      <a:off x="1257450" y="3275229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직선 연결선 205"/>
                    <p:cNvCxnSpPr/>
                    <p:nvPr/>
                  </p:nvCxnSpPr>
                  <p:spPr>
                    <a:xfrm>
                      <a:off x="1283740" y="2666785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7" name="직선 연결선 206"/>
                    <p:cNvCxnSpPr/>
                    <p:nvPr/>
                  </p:nvCxnSpPr>
                  <p:spPr>
                    <a:xfrm>
                      <a:off x="4904744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직선 연결선 207"/>
                    <p:cNvCxnSpPr/>
                    <p:nvPr/>
                  </p:nvCxnSpPr>
                  <p:spPr>
                    <a:xfrm>
                      <a:off x="4241599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직선 연결선 208"/>
                    <p:cNvCxnSpPr/>
                    <p:nvPr/>
                  </p:nvCxnSpPr>
                  <p:spPr>
                    <a:xfrm>
                      <a:off x="3630808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직선 연결선 209"/>
                    <p:cNvCxnSpPr/>
                    <p:nvPr/>
                  </p:nvCxnSpPr>
                  <p:spPr>
                    <a:xfrm>
                      <a:off x="2933027" y="2666785"/>
                      <a:ext cx="0" cy="389880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직선 연결선 210"/>
                    <p:cNvCxnSpPr/>
                    <p:nvPr/>
                  </p:nvCxnSpPr>
                  <p:spPr>
                    <a:xfrm>
                      <a:off x="2269617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직선 연결선 211"/>
                    <p:cNvCxnSpPr/>
                    <p:nvPr/>
                  </p:nvCxnSpPr>
                  <p:spPr>
                    <a:xfrm>
                      <a:off x="1658826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8" name="그룹 187"/>
                  <p:cNvGrpSpPr/>
                  <p:nvPr/>
                </p:nvGrpSpPr>
                <p:grpSpPr>
                  <a:xfrm>
                    <a:off x="5192148" y="2666785"/>
                    <a:ext cx="4319277" cy="3919265"/>
                    <a:chOff x="1257450" y="2666785"/>
                    <a:chExt cx="4319277" cy="3919265"/>
                  </a:xfrm>
                </p:grpSpPr>
                <p:cxnSp>
                  <p:nvCxnSpPr>
                    <p:cNvPr id="189" name="직선 연결선 188"/>
                    <p:cNvCxnSpPr/>
                    <p:nvPr/>
                  </p:nvCxnSpPr>
                  <p:spPr>
                    <a:xfrm>
                      <a:off x="1257450" y="5928254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직선 연결선 189"/>
                    <p:cNvCxnSpPr/>
                    <p:nvPr/>
                  </p:nvCxnSpPr>
                  <p:spPr>
                    <a:xfrm>
                      <a:off x="1257450" y="5236259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직선 연결선 190"/>
                    <p:cNvCxnSpPr/>
                    <p:nvPr/>
                  </p:nvCxnSpPr>
                  <p:spPr>
                    <a:xfrm>
                      <a:off x="1257450" y="4560140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직선 연결선 191"/>
                    <p:cNvCxnSpPr/>
                    <p:nvPr/>
                  </p:nvCxnSpPr>
                  <p:spPr>
                    <a:xfrm>
                      <a:off x="1257450" y="3912902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직선 연결선 192"/>
                    <p:cNvCxnSpPr/>
                    <p:nvPr/>
                  </p:nvCxnSpPr>
                  <p:spPr>
                    <a:xfrm>
                      <a:off x="1257450" y="3275229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직선 연결선 193"/>
                    <p:cNvCxnSpPr/>
                    <p:nvPr/>
                  </p:nvCxnSpPr>
                  <p:spPr>
                    <a:xfrm>
                      <a:off x="1283740" y="2666785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직선 연결선 194"/>
                    <p:cNvCxnSpPr/>
                    <p:nvPr/>
                  </p:nvCxnSpPr>
                  <p:spPr>
                    <a:xfrm>
                      <a:off x="4904744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직선 연결선 195"/>
                    <p:cNvCxnSpPr/>
                    <p:nvPr/>
                  </p:nvCxnSpPr>
                  <p:spPr>
                    <a:xfrm>
                      <a:off x="4241599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직선 연결선 196"/>
                    <p:cNvCxnSpPr/>
                    <p:nvPr/>
                  </p:nvCxnSpPr>
                  <p:spPr>
                    <a:xfrm>
                      <a:off x="3630808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직선 연결선 197"/>
                    <p:cNvCxnSpPr/>
                    <p:nvPr/>
                  </p:nvCxnSpPr>
                  <p:spPr>
                    <a:xfrm>
                      <a:off x="2933027" y="2666785"/>
                      <a:ext cx="0" cy="389880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직선 연결선 198"/>
                    <p:cNvCxnSpPr/>
                    <p:nvPr/>
                  </p:nvCxnSpPr>
                  <p:spPr>
                    <a:xfrm>
                      <a:off x="2269617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직선 연결선 199"/>
                    <p:cNvCxnSpPr/>
                    <p:nvPr/>
                  </p:nvCxnSpPr>
                  <p:spPr>
                    <a:xfrm>
                      <a:off x="1658826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218" name="모서리가 둥근 직사각형 217"/>
              <p:cNvSpPr/>
              <p:nvPr/>
            </p:nvSpPr>
            <p:spPr>
              <a:xfrm rot="18926405">
                <a:off x="3420652" y="3516756"/>
                <a:ext cx="161010" cy="286183"/>
              </a:xfrm>
              <a:prstGeom prst="round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/>
              <p:cNvSpPr/>
              <p:nvPr/>
            </p:nvSpPr>
            <p:spPr>
              <a:xfrm>
                <a:off x="3461315" y="3615595"/>
                <a:ext cx="82693" cy="826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원호 225"/>
              <p:cNvSpPr/>
              <p:nvPr/>
            </p:nvSpPr>
            <p:spPr>
              <a:xfrm rot="19013033">
                <a:off x="2597424" y="2843973"/>
                <a:ext cx="315084" cy="491409"/>
              </a:xfrm>
              <a:prstGeom prst="arc">
                <a:avLst>
                  <a:gd name="adj1" fmla="val 15025292"/>
                  <a:gd name="adj2" fmla="val 17418656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3" name="타원 222"/>
              <p:cNvSpPr/>
              <p:nvPr/>
            </p:nvSpPr>
            <p:spPr>
              <a:xfrm>
                <a:off x="2907281" y="3254334"/>
                <a:ext cx="82693" cy="826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991108" y="2796171"/>
                <a:ext cx="11817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45º</a:t>
                </a:r>
              </a:p>
              <a:p>
                <a:pPr algn="ctr"/>
                <a:r>
                  <a:rPr lang="en-US" altLang="ko-KR" sz="800" dirty="0" smtClean="0"/>
                  <a:t>(</a:t>
                </a:r>
                <a:r>
                  <a:rPr lang="en-US" altLang="ko-KR" sz="800" dirty="0" err="1" smtClean="0"/>
                  <a:t>Base_link_origin.yaw</a:t>
                </a:r>
                <a:r>
                  <a:rPr lang="en-US" altLang="ko-KR" sz="800" dirty="0" smtClean="0"/>
                  <a:t>)</a:t>
                </a:r>
                <a:endParaRPr lang="ko-KR" altLang="en-US" sz="800" dirty="0"/>
              </a:p>
              <a:p>
                <a:endParaRPr lang="ko-KR" altLang="en-US" sz="800" dirty="0"/>
              </a:p>
            </p:txBody>
          </p:sp>
        </p:grpSp>
        <p:sp>
          <p:nvSpPr>
            <p:cNvPr id="232" name="TextBox 231"/>
            <p:cNvSpPr txBox="1"/>
            <p:nvPr/>
          </p:nvSpPr>
          <p:spPr>
            <a:xfrm>
              <a:off x="1307105" y="5552593"/>
              <a:ext cx="18501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/>
                <a:t>odom_link_origin.x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    = 1</a:t>
              </a:r>
              <a:endParaRPr lang="en-US" altLang="ko-KR" sz="1000" dirty="0"/>
            </a:p>
            <a:p>
              <a:r>
                <a:rPr lang="en-US" altLang="ko-KR" sz="1000" dirty="0" err="1" smtClean="0"/>
                <a:t>odom_link_origin.y</a:t>
              </a:r>
              <a:r>
                <a:rPr lang="en-US" altLang="ko-KR" sz="1000" dirty="0" smtClean="0"/>
                <a:t>     </a:t>
              </a:r>
              <a:r>
                <a:rPr lang="en-US" altLang="ko-KR" sz="1000" dirty="0"/>
                <a:t>= 1</a:t>
              </a:r>
            </a:p>
            <a:p>
              <a:r>
                <a:rPr lang="en-US" altLang="ko-KR" sz="1000" dirty="0" err="1" smtClean="0"/>
                <a:t>odom_link_origin.yaw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 </a:t>
              </a:r>
              <a:r>
                <a:rPr lang="en-US" altLang="ko-KR" sz="1000" dirty="0"/>
                <a:t>= </a:t>
              </a:r>
              <a:r>
                <a:rPr lang="en-US" altLang="ko-KR" sz="1000" dirty="0" smtClean="0"/>
                <a:t>45</a:t>
              </a:r>
              <a:r>
                <a:rPr lang="en-US" altLang="ko-KR" sz="1000" dirty="0"/>
                <a:t>º</a:t>
              </a:r>
              <a:endParaRPr lang="ko-KR" altLang="en-US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81ED92FA-14BC-A4DD-7C5B-4073760C5C34}"/>
                    </a:ext>
                  </a:extLst>
                </p:cNvPr>
                <p:cNvSpPr txBox="1"/>
                <p:nvPr/>
              </p:nvSpPr>
              <p:spPr>
                <a:xfrm>
                  <a:off x="386858" y="1665340"/>
                  <a:ext cx="171878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/>
                    <a:t>9.129</a:t>
                  </a:r>
                  <a14:m>
                    <m:oMath xmlns:m="http://schemas.openxmlformats.org/officeDocument/2006/math">
                      <m:r>
                        <a:rPr lang="en-US" altLang="ko-KR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en-US" altLang="ko-KR" sz="800" dirty="0"/>
                </a:p>
                <a:p>
                  <a:pPr algn="ctr"/>
                  <a:r>
                    <a:rPr lang="en-US" altLang="ko-KR" sz="800" dirty="0"/>
                    <a:t>(</a:t>
                  </a:r>
                  <a:r>
                    <a:rPr lang="en-US" altLang="ko-KR" sz="800" dirty="0" err="1"/>
                    <a:t>heading_angle_error</a:t>
                  </a:r>
                  <a:r>
                    <a:rPr lang="en-US" altLang="ko-KR" sz="800" dirty="0"/>
                    <a:t>)</a:t>
                  </a:r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81ED92FA-14BC-A4DD-7C5B-4073760C5C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58" y="1665340"/>
                  <a:ext cx="1718789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81ED92FA-14BC-A4DD-7C5B-4073760C5C34}"/>
                    </a:ext>
                  </a:extLst>
                </p:cNvPr>
                <p:cNvSpPr txBox="1"/>
                <p:nvPr/>
              </p:nvSpPr>
              <p:spPr>
                <a:xfrm>
                  <a:off x="222862" y="1867052"/>
                  <a:ext cx="171878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 smtClean="0"/>
                    <a:t>0.224</a:t>
                  </a:r>
                  <a14:m>
                    <m:oMath xmlns:m="http://schemas.openxmlformats.org/officeDocument/2006/math">
                      <m:r>
                        <a:rPr lang="en-US" altLang="ko-KR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en-US" altLang="ko-KR" sz="800" dirty="0"/>
                </a:p>
                <a:p>
                  <a:pPr algn="ctr"/>
                  <a:r>
                    <a:rPr lang="en-US" altLang="ko-KR" sz="800" dirty="0"/>
                    <a:t>(</a:t>
                  </a:r>
                  <a:r>
                    <a:rPr lang="en-US" altLang="ko-KR" sz="800" dirty="0" err="1"/>
                    <a:t>cross_track_error_angle</a:t>
                  </a:r>
                  <a:r>
                    <a:rPr lang="en-US" altLang="ko-KR" sz="800" dirty="0"/>
                    <a:t>)</a:t>
                  </a:r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81ED92FA-14BC-A4DD-7C5B-4073760C5C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862" y="1867052"/>
                  <a:ext cx="1718789" cy="338554"/>
                </a:xfrm>
                <a:prstGeom prst="rect">
                  <a:avLst/>
                </a:prstGeom>
                <a:blipFill>
                  <a:blip r:embed="rId3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1" name="원호 240"/>
            <p:cNvSpPr/>
            <p:nvPr/>
          </p:nvSpPr>
          <p:spPr>
            <a:xfrm rot="19013033">
              <a:off x="2174971" y="2506048"/>
              <a:ext cx="280180" cy="480540"/>
            </a:xfrm>
            <a:prstGeom prst="arc">
              <a:avLst>
                <a:gd name="adj1" fmla="val 15554037"/>
                <a:gd name="adj2" fmla="val 16625548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45" name="그룹 244"/>
            <p:cNvGrpSpPr/>
            <p:nvPr/>
          </p:nvGrpSpPr>
          <p:grpSpPr>
            <a:xfrm>
              <a:off x="1307105" y="6256602"/>
              <a:ext cx="5231379" cy="417347"/>
              <a:chOff x="6801606" y="2556087"/>
              <a:chExt cx="5231379" cy="417347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8351225" y="2586365"/>
                <a:ext cx="3097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=</a:t>
                </a:r>
                <a:endParaRPr lang="ko-KR" altLang="en-US" sz="1400" dirty="0"/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6801606" y="2556087"/>
                <a:ext cx="15039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9.353</a:t>
                </a:r>
                <a:r>
                  <a:rPr lang="en-US" altLang="ko-KR" sz="1000" dirty="0"/>
                  <a:t>º</a:t>
                </a:r>
                <a:r>
                  <a:rPr lang="en-US" altLang="ko-KR" sz="1000" dirty="0" smtClean="0"/>
                  <a:t/>
                </a:r>
                <a:br>
                  <a:rPr lang="en-US" altLang="ko-KR" sz="1000" dirty="0" smtClean="0"/>
                </a:br>
                <a:r>
                  <a:rPr lang="en-US" altLang="ko-KR" sz="1000" dirty="0" smtClean="0"/>
                  <a:t>(</a:t>
                </a:r>
                <a:r>
                  <a:rPr lang="en-US" altLang="ko-KR" sz="1000" dirty="0" err="1" smtClean="0"/>
                  <a:t>target_steering_angle</a:t>
                </a:r>
                <a:r>
                  <a:rPr lang="en-US" altLang="ko-KR" sz="1000" dirty="0" smtClean="0"/>
                  <a:t>)</a:t>
                </a:r>
                <a:endParaRPr lang="ko-KR" altLang="en-US" sz="1000" dirty="0"/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8706606" y="2573324"/>
                <a:ext cx="14398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9.129</a:t>
                </a:r>
                <a:r>
                  <a:rPr lang="en-US" altLang="ko-KR" sz="1000" dirty="0"/>
                  <a:t>º</a:t>
                </a:r>
                <a:r>
                  <a:rPr lang="en-US" altLang="ko-KR" sz="1000" dirty="0" smtClean="0"/>
                  <a:t/>
                </a:r>
                <a:br>
                  <a:rPr lang="en-US" altLang="ko-KR" sz="1000" dirty="0" smtClean="0"/>
                </a:br>
                <a:r>
                  <a:rPr lang="en-US" altLang="ko-KR" sz="1000" dirty="0" smtClean="0"/>
                  <a:t>(</a:t>
                </a:r>
                <a:r>
                  <a:rPr lang="en-US" altLang="ko-KR" sz="1000" dirty="0" err="1" smtClean="0"/>
                  <a:t>heading_angle_error</a:t>
                </a:r>
                <a:r>
                  <a:rPr lang="en-US" altLang="ko-KR" sz="1000" dirty="0" smtClean="0"/>
                  <a:t>)</a:t>
                </a:r>
                <a:endParaRPr lang="ko-KR" altLang="en-US" sz="1000" dirty="0"/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10431264" y="2556087"/>
                <a:ext cx="16017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0.224</a:t>
                </a:r>
                <a:r>
                  <a:rPr lang="en-US" altLang="ko-KR" sz="1000" dirty="0"/>
                  <a:t>º</a:t>
                </a:r>
                <a:r>
                  <a:rPr lang="en-US" altLang="ko-KR" sz="1000" dirty="0" smtClean="0"/>
                  <a:t/>
                </a:r>
                <a:br>
                  <a:rPr lang="en-US" altLang="ko-KR" sz="1000" dirty="0" smtClean="0"/>
                </a:br>
                <a:r>
                  <a:rPr lang="en-US" altLang="ko-KR" sz="1000" dirty="0" smtClean="0"/>
                  <a:t>(</a:t>
                </a:r>
                <a:r>
                  <a:rPr lang="en-US" altLang="ko-KR" sz="1000" dirty="0" err="1" smtClean="0"/>
                  <a:t>cross_track_error_angle</a:t>
                </a:r>
                <a:r>
                  <a:rPr lang="en-US" altLang="ko-KR" sz="1000" dirty="0" smtClean="0"/>
                  <a:t>)</a:t>
                </a:r>
                <a:endParaRPr lang="ko-KR" altLang="en-US" sz="1000" dirty="0"/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10192105" y="2561012"/>
                <a:ext cx="3097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+</a:t>
                </a:r>
                <a:endParaRPr lang="ko-KR" altLang="en-US" sz="1400" dirty="0"/>
              </a:p>
            </p:txBody>
          </p:sp>
        </p:grpSp>
      </p:grpSp>
      <p:cxnSp>
        <p:nvCxnSpPr>
          <p:cNvPr id="85" name="직선 화살표 연결선 84"/>
          <p:cNvCxnSpPr/>
          <p:nvPr/>
        </p:nvCxnSpPr>
        <p:spPr>
          <a:xfrm flipH="1" flipV="1">
            <a:off x="6994717" y="1537018"/>
            <a:ext cx="2123495" cy="1369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862898" y="56660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map</a:t>
            </a:r>
            <a:endParaRPr lang="ko-KR" altLang="en-US" sz="1100" dirty="0"/>
          </a:p>
        </p:txBody>
      </p:sp>
      <p:cxnSp>
        <p:nvCxnSpPr>
          <p:cNvPr id="110" name="직선 화살표 연결선 109"/>
          <p:cNvCxnSpPr/>
          <p:nvPr/>
        </p:nvCxnSpPr>
        <p:spPr>
          <a:xfrm flipH="1" flipV="1">
            <a:off x="6781379" y="2238657"/>
            <a:ext cx="158680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080242" y="2907698"/>
            <a:ext cx="7922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Wp0(0.0, 0.0)</a:t>
            </a:r>
            <a:endParaRPr lang="ko-KR" altLang="en-US" sz="800" dirty="0"/>
          </a:p>
        </p:txBody>
      </p:sp>
      <p:sp>
        <p:nvSpPr>
          <p:cNvPr id="112" name="원호 111"/>
          <p:cNvSpPr/>
          <p:nvPr/>
        </p:nvSpPr>
        <p:spPr>
          <a:xfrm rot="17544941">
            <a:off x="7669637" y="1875904"/>
            <a:ext cx="658920" cy="710079"/>
          </a:xfrm>
          <a:prstGeom prst="arc">
            <a:avLst>
              <a:gd name="adj1" fmla="val 14801568"/>
              <a:gd name="adj2" fmla="val 17209678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3" name="직선 화살표 연결선 112"/>
          <p:cNvCxnSpPr/>
          <p:nvPr/>
        </p:nvCxnSpPr>
        <p:spPr>
          <a:xfrm flipH="1" flipV="1">
            <a:off x="6934560" y="1612482"/>
            <a:ext cx="2183652" cy="1308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181655" y="1923133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(2,2)</a:t>
            </a:r>
            <a:endParaRPr lang="ko-KR" altLang="en-US" sz="800" dirty="0"/>
          </a:p>
        </p:txBody>
      </p:sp>
      <p:cxnSp>
        <p:nvCxnSpPr>
          <p:cNvPr id="115" name="직선 화살표 연결선 114"/>
          <p:cNvCxnSpPr/>
          <p:nvPr/>
        </p:nvCxnSpPr>
        <p:spPr>
          <a:xfrm flipV="1">
            <a:off x="9100678" y="872540"/>
            <a:ext cx="0" cy="20313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H="1">
            <a:off x="6825239" y="2903840"/>
            <a:ext cx="228494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/>
          <p:cNvGrpSpPr/>
          <p:nvPr/>
        </p:nvGrpSpPr>
        <p:grpSpPr>
          <a:xfrm>
            <a:off x="6801566" y="859485"/>
            <a:ext cx="4366480" cy="3798718"/>
            <a:chOff x="1558732" y="1955640"/>
            <a:chExt cx="4366480" cy="3798718"/>
          </a:xfrm>
        </p:grpSpPr>
        <p:grpSp>
          <p:nvGrpSpPr>
            <p:cNvPr id="123" name="그룹 122"/>
            <p:cNvGrpSpPr/>
            <p:nvPr/>
          </p:nvGrpSpPr>
          <p:grpSpPr>
            <a:xfrm>
              <a:off x="1558732" y="1955640"/>
              <a:ext cx="4366480" cy="2073351"/>
              <a:chOff x="1257450" y="2666785"/>
              <a:chExt cx="8253975" cy="3919265"/>
            </a:xfrm>
          </p:grpSpPr>
          <p:grpSp>
            <p:nvGrpSpPr>
              <p:cNvPr id="151" name="그룹 150"/>
              <p:cNvGrpSpPr/>
              <p:nvPr/>
            </p:nvGrpSpPr>
            <p:grpSpPr>
              <a:xfrm>
                <a:off x="1257450" y="2666785"/>
                <a:ext cx="4319277" cy="3919265"/>
                <a:chOff x="1257450" y="2666785"/>
                <a:chExt cx="4319277" cy="3919265"/>
              </a:xfrm>
            </p:grpSpPr>
            <p:cxnSp>
              <p:nvCxnSpPr>
                <p:cNvPr id="165" name="직선 연결선 164"/>
                <p:cNvCxnSpPr/>
                <p:nvPr/>
              </p:nvCxnSpPr>
              <p:spPr>
                <a:xfrm>
                  <a:off x="1257450" y="5928254"/>
                  <a:ext cx="429298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직선 연결선 165"/>
                <p:cNvCxnSpPr/>
                <p:nvPr/>
              </p:nvCxnSpPr>
              <p:spPr>
                <a:xfrm>
                  <a:off x="1257450" y="5236259"/>
                  <a:ext cx="429298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 166"/>
                <p:cNvCxnSpPr/>
                <p:nvPr/>
              </p:nvCxnSpPr>
              <p:spPr>
                <a:xfrm>
                  <a:off x="1257450" y="4560140"/>
                  <a:ext cx="429298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직선 연결선 167"/>
                <p:cNvCxnSpPr/>
                <p:nvPr/>
              </p:nvCxnSpPr>
              <p:spPr>
                <a:xfrm>
                  <a:off x="1257450" y="3912902"/>
                  <a:ext cx="429298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직선 연결선 168"/>
                <p:cNvCxnSpPr/>
                <p:nvPr/>
              </p:nvCxnSpPr>
              <p:spPr>
                <a:xfrm>
                  <a:off x="1257450" y="3275229"/>
                  <a:ext cx="429298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직선 연결선 184"/>
                <p:cNvCxnSpPr/>
                <p:nvPr/>
              </p:nvCxnSpPr>
              <p:spPr>
                <a:xfrm>
                  <a:off x="1283740" y="2666785"/>
                  <a:ext cx="429298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직선 연결선 212"/>
                <p:cNvCxnSpPr/>
                <p:nvPr/>
              </p:nvCxnSpPr>
              <p:spPr>
                <a:xfrm>
                  <a:off x="4904744" y="2666785"/>
                  <a:ext cx="0" cy="39192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직선 연결선 213"/>
                <p:cNvCxnSpPr/>
                <p:nvPr/>
              </p:nvCxnSpPr>
              <p:spPr>
                <a:xfrm>
                  <a:off x="4241599" y="2666785"/>
                  <a:ext cx="0" cy="39192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직선 연결선 215"/>
                <p:cNvCxnSpPr/>
                <p:nvPr/>
              </p:nvCxnSpPr>
              <p:spPr>
                <a:xfrm>
                  <a:off x="3630808" y="2666785"/>
                  <a:ext cx="0" cy="39192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직선 연결선 216"/>
                <p:cNvCxnSpPr/>
                <p:nvPr/>
              </p:nvCxnSpPr>
              <p:spPr>
                <a:xfrm>
                  <a:off x="2933027" y="2666785"/>
                  <a:ext cx="0" cy="38988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직선 연결선 219"/>
                <p:cNvCxnSpPr/>
                <p:nvPr/>
              </p:nvCxnSpPr>
              <p:spPr>
                <a:xfrm>
                  <a:off x="2269617" y="2666785"/>
                  <a:ext cx="0" cy="39192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직선 연결선 220"/>
                <p:cNvCxnSpPr/>
                <p:nvPr/>
              </p:nvCxnSpPr>
              <p:spPr>
                <a:xfrm>
                  <a:off x="1658826" y="2666785"/>
                  <a:ext cx="0" cy="39192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그룹 151"/>
              <p:cNvGrpSpPr/>
              <p:nvPr/>
            </p:nvGrpSpPr>
            <p:grpSpPr>
              <a:xfrm>
                <a:off x="5192148" y="2666785"/>
                <a:ext cx="4319277" cy="3919265"/>
                <a:chOff x="1257450" y="2666785"/>
                <a:chExt cx="4319277" cy="3919265"/>
              </a:xfrm>
            </p:grpSpPr>
            <p:cxnSp>
              <p:nvCxnSpPr>
                <p:cNvPr id="153" name="직선 연결선 152"/>
                <p:cNvCxnSpPr/>
                <p:nvPr/>
              </p:nvCxnSpPr>
              <p:spPr>
                <a:xfrm>
                  <a:off x="1257450" y="5928254"/>
                  <a:ext cx="429298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연결선 153"/>
                <p:cNvCxnSpPr/>
                <p:nvPr/>
              </p:nvCxnSpPr>
              <p:spPr>
                <a:xfrm>
                  <a:off x="1257450" y="5236259"/>
                  <a:ext cx="429298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/>
                <p:cNvCxnSpPr/>
                <p:nvPr/>
              </p:nvCxnSpPr>
              <p:spPr>
                <a:xfrm>
                  <a:off x="1257450" y="4560140"/>
                  <a:ext cx="429298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연결선 155"/>
                <p:cNvCxnSpPr/>
                <p:nvPr/>
              </p:nvCxnSpPr>
              <p:spPr>
                <a:xfrm>
                  <a:off x="1257450" y="3912902"/>
                  <a:ext cx="429298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/>
                <p:cNvCxnSpPr/>
                <p:nvPr/>
              </p:nvCxnSpPr>
              <p:spPr>
                <a:xfrm>
                  <a:off x="1257450" y="3275229"/>
                  <a:ext cx="429298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연결선 157"/>
                <p:cNvCxnSpPr/>
                <p:nvPr/>
              </p:nvCxnSpPr>
              <p:spPr>
                <a:xfrm>
                  <a:off x="1283740" y="2666785"/>
                  <a:ext cx="429298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직선 연결선 158"/>
                <p:cNvCxnSpPr/>
                <p:nvPr/>
              </p:nvCxnSpPr>
              <p:spPr>
                <a:xfrm>
                  <a:off x="4904744" y="2666785"/>
                  <a:ext cx="0" cy="39192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/>
                <p:cNvCxnSpPr/>
                <p:nvPr/>
              </p:nvCxnSpPr>
              <p:spPr>
                <a:xfrm>
                  <a:off x="4241599" y="2666785"/>
                  <a:ext cx="0" cy="39192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연결선 160"/>
                <p:cNvCxnSpPr/>
                <p:nvPr/>
              </p:nvCxnSpPr>
              <p:spPr>
                <a:xfrm>
                  <a:off x="3630808" y="2666785"/>
                  <a:ext cx="0" cy="39192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연결선 161"/>
                <p:cNvCxnSpPr/>
                <p:nvPr/>
              </p:nvCxnSpPr>
              <p:spPr>
                <a:xfrm>
                  <a:off x="2933027" y="2666785"/>
                  <a:ext cx="0" cy="38988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/>
                <p:cNvCxnSpPr/>
                <p:nvPr/>
              </p:nvCxnSpPr>
              <p:spPr>
                <a:xfrm>
                  <a:off x="2269617" y="2666785"/>
                  <a:ext cx="0" cy="39192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직선 연결선 163"/>
                <p:cNvCxnSpPr/>
                <p:nvPr/>
              </p:nvCxnSpPr>
              <p:spPr>
                <a:xfrm>
                  <a:off x="1658826" y="2666785"/>
                  <a:ext cx="0" cy="39192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4" name="그룹 123"/>
            <p:cNvGrpSpPr/>
            <p:nvPr/>
          </p:nvGrpSpPr>
          <p:grpSpPr>
            <a:xfrm>
              <a:off x="1558732" y="3681007"/>
              <a:ext cx="4366480" cy="2073351"/>
              <a:chOff x="1257450" y="2666785"/>
              <a:chExt cx="8253975" cy="3919265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1257450" y="2666785"/>
                <a:ext cx="4319277" cy="3919265"/>
                <a:chOff x="1257450" y="2666785"/>
                <a:chExt cx="4319277" cy="3919265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>
                  <a:off x="1257450" y="5928254"/>
                  <a:ext cx="429298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직선 연결선 139"/>
                <p:cNvCxnSpPr/>
                <p:nvPr/>
              </p:nvCxnSpPr>
              <p:spPr>
                <a:xfrm>
                  <a:off x="1257450" y="5236259"/>
                  <a:ext cx="429298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직선 연결선 140"/>
                <p:cNvCxnSpPr/>
                <p:nvPr/>
              </p:nvCxnSpPr>
              <p:spPr>
                <a:xfrm>
                  <a:off x="1257450" y="4560140"/>
                  <a:ext cx="429298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연결선 141"/>
                <p:cNvCxnSpPr/>
                <p:nvPr/>
              </p:nvCxnSpPr>
              <p:spPr>
                <a:xfrm>
                  <a:off x="1257450" y="3912902"/>
                  <a:ext cx="429298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>
                <a:xfrm>
                  <a:off x="1257450" y="3275229"/>
                  <a:ext cx="429298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>
                <a:xfrm>
                  <a:off x="1283740" y="2666785"/>
                  <a:ext cx="429298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>
                <a:xfrm>
                  <a:off x="4904744" y="2666785"/>
                  <a:ext cx="0" cy="39192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>
                <a:xfrm>
                  <a:off x="4241599" y="2666785"/>
                  <a:ext cx="0" cy="39192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연결선 146"/>
                <p:cNvCxnSpPr/>
                <p:nvPr/>
              </p:nvCxnSpPr>
              <p:spPr>
                <a:xfrm>
                  <a:off x="3630808" y="2666785"/>
                  <a:ext cx="0" cy="39192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/>
                <p:cNvCxnSpPr/>
                <p:nvPr/>
              </p:nvCxnSpPr>
              <p:spPr>
                <a:xfrm>
                  <a:off x="2933027" y="2666785"/>
                  <a:ext cx="0" cy="38988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직선 연결선 148"/>
                <p:cNvCxnSpPr/>
                <p:nvPr/>
              </p:nvCxnSpPr>
              <p:spPr>
                <a:xfrm>
                  <a:off x="2269617" y="2666785"/>
                  <a:ext cx="0" cy="39192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직선 연결선 149"/>
                <p:cNvCxnSpPr/>
                <p:nvPr/>
              </p:nvCxnSpPr>
              <p:spPr>
                <a:xfrm>
                  <a:off x="1658826" y="2666785"/>
                  <a:ext cx="0" cy="39192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그룹 125"/>
              <p:cNvGrpSpPr/>
              <p:nvPr/>
            </p:nvGrpSpPr>
            <p:grpSpPr>
              <a:xfrm>
                <a:off x="5192148" y="2666785"/>
                <a:ext cx="4319277" cy="3919265"/>
                <a:chOff x="1257450" y="2666785"/>
                <a:chExt cx="4319277" cy="3919265"/>
              </a:xfrm>
            </p:grpSpPr>
            <p:cxnSp>
              <p:nvCxnSpPr>
                <p:cNvPr id="127" name="직선 연결선 126"/>
                <p:cNvCxnSpPr/>
                <p:nvPr/>
              </p:nvCxnSpPr>
              <p:spPr>
                <a:xfrm>
                  <a:off x="1257450" y="5928254"/>
                  <a:ext cx="429298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>
                <a:xfrm>
                  <a:off x="1257450" y="5236259"/>
                  <a:ext cx="429298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>
                <a:xfrm>
                  <a:off x="1257450" y="4560140"/>
                  <a:ext cx="429298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>
                <a:xfrm>
                  <a:off x="1257450" y="3912902"/>
                  <a:ext cx="429298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직선 연결선 130"/>
                <p:cNvCxnSpPr/>
                <p:nvPr/>
              </p:nvCxnSpPr>
              <p:spPr>
                <a:xfrm>
                  <a:off x="1257450" y="3275229"/>
                  <a:ext cx="429298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직선 연결선 131"/>
                <p:cNvCxnSpPr/>
                <p:nvPr/>
              </p:nvCxnSpPr>
              <p:spPr>
                <a:xfrm>
                  <a:off x="1283740" y="2666785"/>
                  <a:ext cx="429298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직선 연결선 132"/>
                <p:cNvCxnSpPr/>
                <p:nvPr/>
              </p:nvCxnSpPr>
              <p:spPr>
                <a:xfrm>
                  <a:off x="4904744" y="2666785"/>
                  <a:ext cx="0" cy="39192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연결선 133"/>
                <p:cNvCxnSpPr/>
                <p:nvPr/>
              </p:nvCxnSpPr>
              <p:spPr>
                <a:xfrm>
                  <a:off x="4241599" y="2666785"/>
                  <a:ext cx="0" cy="39192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직선 연결선 134"/>
                <p:cNvCxnSpPr/>
                <p:nvPr/>
              </p:nvCxnSpPr>
              <p:spPr>
                <a:xfrm>
                  <a:off x="3630808" y="2666785"/>
                  <a:ext cx="0" cy="39192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직선 연결선 135"/>
                <p:cNvCxnSpPr/>
                <p:nvPr/>
              </p:nvCxnSpPr>
              <p:spPr>
                <a:xfrm>
                  <a:off x="2933027" y="2666785"/>
                  <a:ext cx="0" cy="38988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/>
                <p:cNvCxnSpPr/>
                <p:nvPr/>
              </p:nvCxnSpPr>
              <p:spPr>
                <a:xfrm>
                  <a:off x="2269617" y="2666785"/>
                  <a:ext cx="0" cy="39192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연결선 137"/>
                <p:cNvCxnSpPr/>
                <p:nvPr/>
              </p:nvCxnSpPr>
              <p:spPr>
                <a:xfrm>
                  <a:off x="1658826" y="2666785"/>
                  <a:ext cx="0" cy="39192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8" name="모서리가 둥근 직사각형 117"/>
          <p:cNvSpPr/>
          <p:nvPr/>
        </p:nvSpPr>
        <p:spPr>
          <a:xfrm rot="16200000">
            <a:off x="8282458" y="2085255"/>
            <a:ext cx="161010" cy="28618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8320324" y="2187000"/>
            <a:ext cx="82693" cy="82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8461992" y="1973176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90º</a:t>
            </a:r>
          </a:p>
          <a:p>
            <a:pPr algn="ctr"/>
            <a:r>
              <a:rPr lang="en-US" altLang="ko-KR" sz="800" dirty="0" smtClean="0"/>
              <a:t>(</a:t>
            </a:r>
            <a:r>
              <a:rPr lang="en-US" altLang="ko-KR" sz="800" dirty="0" err="1" smtClean="0"/>
              <a:t>Base_link_origin.yaw</a:t>
            </a:r>
            <a:r>
              <a:rPr lang="en-US" altLang="ko-KR" sz="800" dirty="0" smtClean="0"/>
              <a:t>)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6934560" y="4903762"/>
            <a:ext cx="18501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odom_link_origin.x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= 2</a:t>
            </a:r>
            <a:endParaRPr lang="en-US" altLang="ko-KR" sz="1000" dirty="0"/>
          </a:p>
          <a:p>
            <a:r>
              <a:rPr lang="en-US" altLang="ko-KR" sz="1000" dirty="0" err="1" smtClean="0"/>
              <a:t>odom_link_origin.y</a:t>
            </a:r>
            <a:r>
              <a:rPr lang="en-US" altLang="ko-KR" sz="1000" dirty="0" smtClean="0"/>
              <a:t>     </a:t>
            </a:r>
            <a:r>
              <a:rPr lang="en-US" altLang="ko-KR" sz="1000" dirty="0"/>
              <a:t>= </a:t>
            </a:r>
            <a:r>
              <a:rPr lang="en-US" altLang="ko-KR" sz="1000" dirty="0" smtClean="0"/>
              <a:t>2</a:t>
            </a:r>
            <a:endParaRPr lang="en-US" altLang="ko-KR" sz="1000" dirty="0"/>
          </a:p>
          <a:p>
            <a:r>
              <a:rPr lang="en-US" altLang="ko-KR" sz="1000" dirty="0" err="1" smtClean="0"/>
              <a:t>odom_link_origin.yaw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smtClean="0"/>
              <a:t>90º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1ED92FA-14BC-A4DD-7C5B-4073760C5C34}"/>
                  </a:ext>
                </a:extLst>
              </p:cNvPr>
              <p:cNvSpPr txBox="1"/>
              <p:nvPr/>
            </p:nvSpPr>
            <p:spPr>
              <a:xfrm>
                <a:off x="6819091" y="1143824"/>
                <a:ext cx="12303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-</a:t>
                </a:r>
                <a14:m>
                  <m:oMath xmlns:m="http://schemas.openxmlformats.org/officeDocument/2006/math">
                    <m:r>
                      <a:rPr lang="en-US" altLang="ko-KR" sz="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35.871</m:t>
                    </m:r>
                    <m:r>
                      <a:rPr lang="en-US" altLang="ko-KR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altLang="ko-KR" sz="800" dirty="0"/>
              </a:p>
              <a:p>
                <a:pPr algn="ctr"/>
                <a:r>
                  <a:rPr lang="en-US" altLang="ko-KR" sz="800" dirty="0"/>
                  <a:t>(</a:t>
                </a:r>
                <a:r>
                  <a:rPr lang="en-US" altLang="ko-KR" sz="800" dirty="0" err="1"/>
                  <a:t>heading_angle_error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1ED92FA-14BC-A4DD-7C5B-4073760C5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91" y="1143824"/>
                <a:ext cx="1230398" cy="338554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1ED92FA-14BC-A4DD-7C5B-4073760C5C34}"/>
                  </a:ext>
                </a:extLst>
              </p:cNvPr>
              <p:cNvSpPr txBox="1"/>
              <p:nvPr/>
            </p:nvSpPr>
            <p:spPr>
              <a:xfrm>
                <a:off x="5911380" y="1647491"/>
                <a:ext cx="17187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0.449</a:t>
                </a:r>
                <a14:m>
                  <m:oMath xmlns:m="http://schemas.openxmlformats.org/officeDocument/2006/math">
                    <m:r>
                      <a:rPr lang="en-US" altLang="ko-KR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altLang="ko-KR" sz="800" dirty="0"/>
              </a:p>
              <a:p>
                <a:pPr algn="ctr"/>
                <a:r>
                  <a:rPr lang="en-US" altLang="ko-KR" sz="800" dirty="0"/>
                  <a:t>(</a:t>
                </a:r>
                <a:r>
                  <a:rPr lang="en-US" altLang="ko-KR" sz="800" dirty="0" err="1"/>
                  <a:t>cross_track_error_angle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1ED92FA-14BC-A4DD-7C5B-4073760C5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380" y="1647491"/>
                <a:ext cx="1718789" cy="338554"/>
              </a:xfrm>
              <a:prstGeom prst="rect">
                <a:avLst/>
              </a:prstGeom>
              <a:blipFill>
                <a:blip r:embed="rId5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원호 101"/>
          <p:cNvSpPr/>
          <p:nvPr/>
        </p:nvSpPr>
        <p:spPr>
          <a:xfrm rot="19013033">
            <a:off x="7505370" y="1822013"/>
            <a:ext cx="280180" cy="480540"/>
          </a:xfrm>
          <a:prstGeom prst="arc">
            <a:avLst>
              <a:gd name="adj1" fmla="val 15554037"/>
              <a:gd name="adj2" fmla="val 16625548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3" name="그룹 102"/>
          <p:cNvGrpSpPr/>
          <p:nvPr/>
        </p:nvGrpSpPr>
        <p:grpSpPr>
          <a:xfrm>
            <a:off x="6934560" y="5607771"/>
            <a:ext cx="5231379" cy="417347"/>
            <a:chOff x="6801606" y="2556087"/>
            <a:chExt cx="5231379" cy="417347"/>
          </a:xfrm>
        </p:grpSpPr>
        <p:sp>
          <p:nvSpPr>
            <p:cNvPr id="104" name="TextBox 103"/>
            <p:cNvSpPr txBox="1"/>
            <p:nvPr/>
          </p:nvSpPr>
          <p:spPr>
            <a:xfrm>
              <a:off x="8351225" y="2586365"/>
              <a:ext cx="309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=</a:t>
              </a:r>
              <a:endParaRPr lang="ko-KR" alt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801606" y="2556087"/>
              <a:ext cx="15039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-35.422º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</a:t>
              </a:r>
              <a:r>
                <a:rPr lang="en-US" altLang="ko-KR" sz="1000" dirty="0" err="1" smtClean="0"/>
                <a:t>target_steering_angle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706606" y="2573324"/>
              <a:ext cx="14398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-35.871º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</a:t>
              </a:r>
              <a:r>
                <a:rPr lang="en-US" altLang="ko-KR" sz="1000" dirty="0" err="1" smtClean="0"/>
                <a:t>heading_angle_error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0431264" y="2556087"/>
              <a:ext cx="1601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0.449º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</a:t>
              </a:r>
              <a:r>
                <a:rPr lang="en-US" altLang="ko-KR" sz="1000" dirty="0" err="1" smtClean="0"/>
                <a:t>cross_track_error_angle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192105" y="2561012"/>
              <a:ext cx="309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+</a:t>
              </a:r>
              <a:endParaRPr lang="ko-KR" altLang="en-US" sz="1400" dirty="0"/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6060460" y="221327"/>
            <a:ext cx="0" cy="6343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7563952" y="2391587"/>
            <a:ext cx="10166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Wp1(1.996, 2.760)</a:t>
            </a:r>
            <a:endParaRPr lang="ko-KR" altLang="en-US" sz="800" dirty="0"/>
          </a:p>
        </p:txBody>
      </p:sp>
      <p:sp>
        <p:nvSpPr>
          <p:cNvPr id="224" name="타원 223"/>
          <p:cNvSpPr/>
          <p:nvPr/>
        </p:nvSpPr>
        <p:spPr>
          <a:xfrm>
            <a:off x="8073500" y="2206023"/>
            <a:ext cx="82693" cy="82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2703347" y="2995140"/>
            <a:ext cx="7922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Wp0(0.0, 0.0)</a:t>
            </a:r>
            <a:endParaRPr lang="ko-KR" altLang="en-US" sz="800" dirty="0"/>
          </a:p>
        </p:txBody>
      </p:sp>
      <p:sp>
        <p:nvSpPr>
          <p:cNvPr id="227" name="TextBox 226"/>
          <p:cNvSpPr txBox="1"/>
          <p:nvPr/>
        </p:nvSpPr>
        <p:spPr>
          <a:xfrm>
            <a:off x="50239" y="78391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WP( </a:t>
            </a:r>
            <a:r>
              <a:rPr lang="en-US" altLang="ko-KR" sz="1000" dirty="0" err="1" smtClean="0"/>
              <a:t>WayPoint</a:t>
            </a:r>
            <a:r>
              <a:rPr lang="en-US" altLang="ko-KR" sz="1000" dirty="0" smtClean="0"/>
              <a:t>) :0 -&gt; 1</a:t>
            </a:r>
            <a:endParaRPr lang="ko-KR" altLang="en-US" sz="1000" dirty="0"/>
          </a:p>
        </p:txBody>
      </p:sp>
      <p:sp>
        <p:nvSpPr>
          <p:cNvPr id="228" name="TextBox 227"/>
          <p:cNvSpPr txBox="1"/>
          <p:nvPr/>
        </p:nvSpPr>
        <p:spPr>
          <a:xfrm>
            <a:off x="6108562" y="44524"/>
            <a:ext cx="2310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WP( </a:t>
            </a:r>
            <a:r>
              <a:rPr lang="en-US" altLang="ko-KR" sz="1000" dirty="0" err="1" smtClean="0"/>
              <a:t>WayPoint</a:t>
            </a:r>
            <a:r>
              <a:rPr lang="en-US" altLang="ko-KR" sz="1000" dirty="0" smtClean="0"/>
              <a:t>) :0 -&gt; 1 [</a:t>
            </a:r>
            <a:r>
              <a:rPr lang="ko-KR" altLang="en-US" sz="1000" dirty="0" smtClean="0"/>
              <a:t>초기값 조정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617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원호 70"/>
          <p:cNvSpPr/>
          <p:nvPr/>
        </p:nvSpPr>
        <p:spPr>
          <a:xfrm rot="16200000">
            <a:off x="11507397" y="6573920"/>
            <a:ext cx="366580" cy="375904"/>
          </a:xfrm>
          <a:prstGeom prst="arc">
            <a:avLst>
              <a:gd name="adj1" fmla="val 17878861"/>
              <a:gd name="adj2" fmla="val 1913424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752941" y="622315"/>
            <a:ext cx="5340700" cy="5458510"/>
            <a:chOff x="1197784" y="1215439"/>
            <a:chExt cx="5340700" cy="5458510"/>
          </a:xfrm>
        </p:grpSpPr>
        <p:grpSp>
          <p:nvGrpSpPr>
            <p:cNvPr id="233" name="그룹 232"/>
            <p:cNvGrpSpPr/>
            <p:nvPr/>
          </p:nvGrpSpPr>
          <p:grpSpPr>
            <a:xfrm>
              <a:off x="1197784" y="1215439"/>
              <a:ext cx="4366480" cy="4104650"/>
              <a:chOff x="1558732" y="1649708"/>
              <a:chExt cx="4366480" cy="410465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3596391" y="1649708"/>
                <a:ext cx="4667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map</a:t>
                </a:r>
                <a:endParaRPr lang="ko-KR" altLang="en-US" sz="1100" dirty="0"/>
              </a:p>
            </p:txBody>
          </p:sp>
          <p:cxnSp>
            <p:nvCxnSpPr>
              <p:cNvPr id="19" name="직선 화살표 연결선 18"/>
              <p:cNvCxnSpPr/>
              <p:nvPr/>
            </p:nvCxnSpPr>
            <p:spPr>
              <a:xfrm flipH="1" flipV="1">
                <a:off x="1813976" y="2509771"/>
                <a:ext cx="2038607" cy="147717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/>
              <p:cNvCxnSpPr/>
              <p:nvPr/>
            </p:nvCxnSpPr>
            <p:spPr>
              <a:xfrm flipV="1">
                <a:off x="3834171" y="1955640"/>
                <a:ext cx="0" cy="20313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1558732" y="3986940"/>
                <a:ext cx="228494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" name="그룹 214"/>
              <p:cNvGrpSpPr/>
              <p:nvPr/>
            </p:nvGrpSpPr>
            <p:grpSpPr>
              <a:xfrm>
                <a:off x="1558732" y="1955640"/>
                <a:ext cx="4366480" cy="3798718"/>
                <a:chOff x="1558732" y="1955640"/>
                <a:chExt cx="4366480" cy="3798718"/>
              </a:xfrm>
            </p:grpSpPr>
            <p:grpSp>
              <p:nvGrpSpPr>
                <p:cNvPr id="184" name="그룹 183"/>
                <p:cNvGrpSpPr/>
                <p:nvPr/>
              </p:nvGrpSpPr>
              <p:grpSpPr>
                <a:xfrm>
                  <a:off x="1558732" y="1955640"/>
                  <a:ext cx="4366480" cy="2073351"/>
                  <a:chOff x="1257450" y="2666785"/>
                  <a:chExt cx="8253975" cy="3919265"/>
                </a:xfrm>
              </p:grpSpPr>
              <p:grpSp>
                <p:nvGrpSpPr>
                  <p:cNvPr id="170" name="그룹 169"/>
                  <p:cNvGrpSpPr/>
                  <p:nvPr/>
                </p:nvGrpSpPr>
                <p:grpSpPr>
                  <a:xfrm>
                    <a:off x="1257450" y="2666785"/>
                    <a:ext cx="4319277" cy="3919265"/>
                    <a:chOff x="1257450" y="2666785"/>
                    <a:chExt cx="4319277" cy="3919265"/>
                  </a:xfrm>
                </p:grpSpPr>
                <p:cxnSp>
                  <p:nvCxnSpPr>
                    <p:cNvPr id="88" name="직선 연결선 87"/>
                    <p:cNvCxnSpPr/>
                    <p:nvPr/>
                  </p:nvCxnSpPr>
                  <p:spPr>
                    <a:xfrm>
                      <a:off x="1257450" y="5928254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직선 연결선 88"/>
                    <p:cNvCxnSpPr/>
                    <p:nvPr/>
                  </p:nvCxnSpPr>
                  <p:spPr>
                    <a:xfrm>
                      <a:off x="1257450" y="5236259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직선 연결선 89"/>
                    <p:cNvCxnSpPr/>
                    <p:nvPr/>
                  </p:nvCxnSpPr>
                  <p:spPr>
                    <a:xfrm>
                      <a:off x="1257450" y="4560140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직선 연결선 90"/>
                    <p:cNvCxnSpPr/>
                    <p:nvPr/>
                  </p:nvCxnSpPr>
                  <p:spPr>
                    <a:xfrm>
                      <a:off x="1257450" y="3912902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직선 연결선 91"/>
                    <p:cNvCxnSpPr/>
                    <p:nvPr/>
                  </p:nvCxnSpPr>
                  <p:spPr>
                    <a:xfrm>
                      <a:off x="1257450" y="3275229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직선 연결선 92"/>
                    <p:cNvCxnSpPr/>
                    <p:nvPr/>
                  </p:nvCxnSpPr>
                  <p:spPr>
                    <a:xfrm>
                      <a:off x="1283740" y="2666785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직선 연결선 94"/>
                    <p:cNvCxnSpPr/>
                    <p:nvPr/>
                  </p:nvCxnSpPr>
                  <p:spPr>
                    <a:xfrm>
                      <a:off x="4904744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직선 연결선 95"/>
                    <p:cNvCxnSpPr/>
                    <p:nvPr/>
                  </p:nvCxnSpPr>
                  <p:spPr>
                    <a:xfrm>
                      <a:off x="4241599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직선 연결선 96"/>
                    <p:cNvCxnSpPr/>
                    <p:nvPr/>
                  </p:nvCxnSpPr>
                  <p:spPr>
                    <a:xfrm>
                      <a:off x="3630808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직선 연결선 97"/>
                    <p:cNvCxnSpPr/>
                    <p:nvPr/>
                  </p:nvCxnSpPr>
                  <p:spPr>
                    <a:xfrm>
                      <a:off x="2933027" y="2666785"/>
                      <a:ext cx="0" cy="389880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직선 연결선 98"/>
                    <p:cNvCxnSpPr/>
                    <p:nvPr/>
                  </p:nvCxnSpPr>
                  <p:spPr>
                    <a:xfrm>
                      <a:off x="2269617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직선 연결선 99"/>
                    <p:cNvCxnSpPr/>
                    <p:nvPr/>
                  </p:nvCxnSpPr>
                  <p:spPr>
                    <a:xfrm>
                      <a:off x="1658826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1" name="그룹 170"/>
                  <p:cNvGrpSpPr/>
                  <p:nvPr/>
                </p:nvGrpSpPr>
                <p:grpSpPr>
                  <a:xfrm>
                    <a:off x="5192148" y="2666785"/>
                    <a:ext cx="4319277" cy="3919265"/>
                    <a:chOff x="1257450" y="2666785"/>
                    <a:chExt cx="4319277" cy="3919265"/>
                  </a:xfrm>
                </p:grpSpPr>
                <p:cxnSp>
                  <p:nvCxnSpPr>
                    <p:cNvPr id="172" name="직선 연결선 171"/>
                    <p:cNvCxnSpPr/>
                    <p:nvPr/>
                  </p:nvCxnSpPr>
                  <p:spPr>
                    <a:xfrm>
                      <a:off x="1257450" y="5928254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직선 연결선 172"/>
                    <p:cNvCxnSpPr/>
                    <p:nvPr/>
                  </p:nvCxnSpPr>
                  <p:spPr>
                    <a:xfrm>
                      <a:off x="1257450" y="5236259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4" name="직선 연결선 173"/>
                    <p:cNvCxnSpPr/>
                    <p:nvPr/>
                  </p:nvCxnSpPr>
                  <p:spPr>
                    <a:xfrm>
                      <a:off x="1257450" y="4560140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5" name="직선 연결선 174"/>
                    <p:cNvCxnSpPr/>
                    <p:nvPr/>
                  </p:nvCxnSpPr>
                  <p:spPr>
                    <a:xfrm>
                      <a:off x="1257450" y="3912902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직선 연결선 175"/>
                    <p:cNvCxnSpPr/>
                    <p:nvPr/>
                  </p:nvCxnSpPr>
                  <p:spPr>
                    <a:xfrm>
                      <a:off x="1257450" y="3275229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7" name="직선 연결선 176"/>
                    <p:cNvCxnSpPr/>
                    <p:nvPr/>
                  </p:nvCxnSpPr>
                  <p:spPr>
                    <a:xfrm>
                      <a:off x="1283740" y="2666785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직선 연결선 177"/>
                    <p:cNvCxnSpPr/>
                    <p:nvPr/>
                  </p:nvCxnSpPr>
                  <p:spPr>
                    <a:xfrm>
                      <a:off x="4904744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직선 연결선 178"/>
                    <p:cNvCxnSpPr/>
                    <p:nvPr/>
                  </p:nvCxnSpPr>
                  <p:spPr>
                    <a:xfrm>
                      <a:off x="4241599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0" name="직선 연결선 179"/>
                    <p:cNvCxnSpPr/>
                    <p:nvPr/>
                  </p:nvCxnSpPr>
                  <p:spPr>
                    <a:xfrm>
                      <a:off x="3630808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1" name="직선 연결선 180"/>
                    <p:cNvCxnSpPr/>
                    <p:nvPr/>
                  </p:nvCxnSpPr>
                  <p:spPr>
                    <a:xfrm>
                      <a:off x="2933027" y="2666785"/>
                      <a:ext cx="0" cy="389880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2" name="직선 연결선 181"/>
                    <p:cNvCxnSpPr/>
                    <p:nvPr/>
                  </p:nvCxnSpPr>
                  <p:spPr>
                    <a:xfrm>
                      <a:off x="2269617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" name="직선 연결선 182"/>
                    <p:cNvCxnSpPr/>
                    <p:nvPr/>
                  </p:nvCxnSpPr>
                  <p:spPr>
                    <a:xfrm>
                      <a:off x="1658826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86" name="그룹 185"/>
                <p:cNvGrpSpPr/>
                <p:nvPr/>
              </p:nvGrpSpPr>
              <p:grpSpPr>
                <a:xfrm>
                  <a:off x="1558732" y="3681007"/>
                  <a:ext cx="4366480" cy="2073351"/>
                  <a:chOff x="1257450" y="2666785"/>
                  <a:chExt cx="8253975" cy="3919265"/>
                </a:xfrm>
              </p:grpSpPr>
              <p:grpSp>
                <p:nvGrpSpPr>
                  <p:cNvPr id="187" name="그룹 186"/>
                  <p:cNvGrpSpPr/>
                  <p:nvPr/>
                </p:nvGrpSpPr>
                <p:grpSpPr>
                  <a:xfrm>
                    <a:off x="1257450" y="2666785"/>
                    <a:ext cx="4319277" cy="3919265"/>
                    <a:chOff x="1257450" y="2666785"/>
                    <a:chExt cx="4319277" cy="3919265"/>
                  </a:xfrm>
                </p:grpSpPr>
                <p:cxnSp>
                  <p:nvCxnSpPr>
                    <p:cNvPr id="201" name="직선 연결선 200"/>
                    <p:cNvCxnSpPr/>
                    <p:nvPr/>
                  </p:nvCxnSpPr>
                  <p:spPr>
                    <a:xfrm>
                      <a:off x="1257450" y="5928254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2" name="직선 연결선 201"/>
                    <p:cNvCxnSpPr/>
                    <p:nvPr/>
                  </p:nvCxnSpPr>
                  <p:spPr>
                    <a:xfrm>
                      <a:off x="1257450" y="5236259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3" name="직선 연결선 202"/>
                    <p:cNvCxnSpPr/>
                    <p:nvPr/>
                  </p:nvCxnSpPr>
                  <p:spPr>
                    <a:xfrm>
                      <a:off x="1257450" y="4560140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직선 연결선 203"/>
                    <p:cNvCxnSpPr/>
                    <p:nvPr/>
                  </p:nvCxnSpPr>
                  <p:spPr>
                    <a:xfrm>
                      <a:off x="1257450" y="3912902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직선 연결선 204"/>
                    <p:cNvCxnSpPr/>
                    <p:nvPr/>
                  </p:nvCxnSpPr>
                  <p:spPr>
                    <a:xfrm>
                      <a:off x="1257450" y="3275229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직선 연결선 205"/>
                    <p:cNvCxnSpPr/>
                    <p:nvPr/>
                  </p:nvCxnSpPr>
                  <p:spPr>
                    <a:xfrm>
                      <a:off x="1283740" y="2666785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7" name="직선 연결선 206"/>
                    <p:cNvCxnSpPr/>
                    <p:nvPr/>
                  </p:nvCxnSpPr>
                  <p:spPr>
                    <a:xfrm>
                      <a:off x="4904744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직선 연결선 207"/>
                    <p:cNvCxnSpPr/>
                    <p:nvPr/>
                  </p:nvCxnSpPr>
                  <p:spPr>
                    <a:xfrm>
                      <a:off x="4241599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직선 연결선 208"/>
                    <p:cNvCxnSpPr/>
                    <p:nvPr/>
                  </p:nvCxnSpPr>
                  <p:spPr>
                    <a:xfrm>
                      <a:off x="3630808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직선 연결선 209"/>
                    <p:cNvCxnSpPr/>
                    <p:nvPr/>
                  </p:nvCxnSpPr>
                  <p:spPr>
                    <a:xfrm>
                      <a:off x="2933027" y="2666785"/>
                      <a:ext cx="0" cy="389880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직선 연결선 210"/>
                    <p:cNvCxnSpPr/>
                    <p:nvPr/>
                  </p:nvCxnSpPr>
                  <p:spPr>
                    <a:xfrm>
                      <a:off x="2269617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직선 연결선 211"/>
                    <p:cNvCxnSpPr/>
                    <p:nvPr/>
                  </p:nvCxnSpPr>
                  <p:spPr>
                    <a:xfrm>
                      <a:off x="1658826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8" name="그룹 187"/>
                  <p:cNvGrpSpPr/>
                  <p:nvPr/>
                </p:nvGrpSpPr>
                <p:grpSpPr>
                  <a:xfrm>
                    <a:off x="5192148" y="2666785"/>
                    <a:ext cx="4319277" cy="3919265"/>
                    <a:chOff x="1257450" y="2666785"/>
                    <a:chExt cx="4319277" cy="3919265"/>
                  </a:xfrm>
                </p:grpSpPr>
                <p:cxnSp>
                  <p:nvCxnSpPr>
                    <p:cNvPr id="189" name="직선 연결선 188"/>
                    <p:cNvCxnSpPr/>
                    <p:nvPr/>
                  </p:nvCxnSpPr>
                  <p:spPr>
                    <a:xfrm>
                      <a:off x="1257450" y="5928254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직선 연결선 189"/>
                    <p:cNvCxnSpPr/>
                    <p:nvPr/>
                  </p:nvCxnSpPr>
                  <p:spPr>
                    <a:xfrm>
                      <a:off x="1257450" y="5236259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직선 연결선 190"/>
                    <p:cNvCxnSpPr/>
                    <p:nvPr/>
                  </p:nvCxnSpPr>
                  <p:spPr>
                    <a:xfrm>
                      <a:off x="1257450" y="4560140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직선 연결선 191"/>
                    <p:cNvCxnSpPr/>
                    <p:nvPr/>
                  </p:nvCxnSpPr>
                  <p:spPr>
                    <a:xfrm>
                      <a:off x="1257450" y="3912902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직선 연결선 192"/>
                    <p:cNvCxnSpPr/>
                    <p:nvPr/>
                  </p:nvCxnSpPr>
                  <p:spPr>
                    <a:xfrm>
                      <a:off x="1257450" y="3275229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직선 연결선 193"/>
                    <p:cNvCxnSpPr/>
                    <p:nvPr/>
                  </p:nvCxnSpPr>
                  <p:spPr>
                    <a:xfrm>
                      <a:off x="1283740" y="2666785"/>
                      <a:ext cx="42929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직선 연결선 194"/>
                    <p:cNvCxnSpPr/>
                    <p:nvPr/>
                  </p:nvCxnSpPr>
                  <p:spPr>
                    <a:xfrm>
                      <a:off x="4904744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직선 연결선 195"/>
                    <p:cNvCxnSpPr/>
                    <p:nvPr/>
                  </p:nvCxnSpPr>
                  <p:spPr>
                    <a:xfrm>
                      <a:off x="4241599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직선 연결선 196"/>
                    <p:cNvCxnSpPr/>
                    <p:nvPr/>
                  </p:nvCxnSpPr>
                  <p:spPr>
                    <a:xfrm>
                      <a:off x="3630808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직선 연결선 197"/>
                    <p:cNvCxnSpPr/>
                    <p:nvPr/>
                  </p:nvCxnSpPr>
                  <p:spPr>
                    <a:xfrm>
                      <a:off x="2933027" y="2666785"/>
                      <a:ext cx="0" cy="389880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직선 연결선 198"/>
                    <p:cNvCxnSpPr/>
                    <p:nvPr/>
                  </p:nvCxnSpPr>
                  <p:spPr>
                    <a:xfrm>
                      <a:off x="2269617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직선 연결선 199"/>
                    <p:cNvCxnSpPr/>
                    <p:nvPr/>
                  </p:nvCxnSpPr>
                  <p:spPr>
                    <a:xfrm>
                      <a:off x="1658826" y="2666785"/>
                      <a:ext cx="0" cy="39192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223" name="타원 222"/>
              <p:cNvSpPr/>
              <p:nvPr/>
            </p:nvSpPr>
            <p:spPr>
              <a:xfrm>
                <a:off x="3276062" y="3547767"/>
                <a:ext cx="82693" cy="826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2" name="TextBox 231"/>
            <p:cNvSpPr txBox="1"/>
            <p:nvPr/>
          </p:nvSpPr>
          <p:spPr>
            <a:xfrm>
              <a:off x="1307105" y="5552593"/>
              <a:ext cx="20906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/>
                <a:t>odom_link_origin.x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    = 1.996</a:t>
              </a:r>
              <a:endParaRPr lang="en-US" altLang="ko-KR" sz="1000" dirty="0"/>
            </a:p>
            <a:p>
              <a:r>
                <a:rPr lang="en-US" altLang="ko-KR" sz="1000" dirty="0" err="1" smtClean="0"/>
                <a:t>odom_link_origin.y</a:t>
              </a:r>
              <a:r>
                <a:rPr lang="en-US" altLang="ko-KR" sz="1000" dirty="0" smtClean="0"/>
                <a:t>     </a:t>
              </a:r>
              <a:r>
                <a:rPr lang="en-US" altLang="ko-KR" sz="1000" dirty="0"/>
                <a:t>= </a:t>
              </a:r>
              <a:r>
                <a:rPr lang="en-US" altLang="ko-KR" sz="1000" dirty="0" smtClean="0"/>
                <a:t>2.276</a:t>
              </a:r>
              <a:endParaRPr lang="en-US" altLang="ko-KR" sz="1000" dirty="0"/>
            </a:p>
            <a:p>
              <a:r>
                <a:rPr lang="en-US" altLang="ko-KR" sz="1000" dirty="0" err="1" smtClean="0"/>
                <a:t>odom_link_origin.yaw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 </a:t>
              </a:r>
              <a:r>
                <a:rPr lang="en-US" altLang="ko-KR" sz="1000" dirty="0"/>
                <a:t>= </a:t>
              </a:r>
              <a:r>
                <a:rPr lang="en-US" altLang="ko-KR" sz="1000" dirty="0" smtClean="0"/>
                <a:t>54.129º</a:t>
              </a:r>
              <a:endParaRPr lang="ko-KR" altLang="en-US" sz="1000" dirty="0"/>
            </a:p>
          </p:txBody>
        </p:sp>
        <p:grpSp>
          <p:nvGrpSpPr>
            <p:cNvPr id="245" name="그룹 244"/>
            <p:cNvGrpSpPr/>
            <p:nvPr/>
          </p:nvGrpSpPr>
          <p:grpSpPr>
            <a:xfrm>
              <a:off x="1307105" y="6256602"/>
              <a:ext cx="5231379" cy="417347"/>
              <a:chOff x="6801606" y="2556087"/>
              <a:chExt cx="5231379" cy="417347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8351225" y="2586365"/>
                <a:ext cx="3097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=</a:t>
                </a:r>
                <a:endParaRPr lang="ko-KR" altLang="en-US" sz="1400" dirty="0"/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6801606" y="2556087"/>
                <a:ext cx="15039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-78.202º</a:t>
                </a:r>
                <a:br>
                  <a:rPr lang="en-US" altLang="ko-KR" sz="1000" dirty="0" smtClean="0"/>
                </a:br>
                <a:r>
                  <a:rPr lang="en-US" altLang="ko-KR" sz="1000" dirty="0" smtClean="0"/>
                  <a:t>(</a:t>
                </a:r>
                <a:r>
                  <a:rPr lang="en-US" altLang="ko-KR" sz="1000" dirty="0" err="1" smtClean="0"/>
                  <a:t>target_steering_angle</a:t>
                </a:r>
                <a:r>
                  <a:rPr lang="en-US" altLang="ko-KR" sz="1000" dirty="0" smtClean="0"/>
                  <a:t>)</a:t>
                </a:r>
                <a:endParaRPr lang="ko-KR" altLang="en-US" sz="1000" dirty="0"/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8706606" y="2573324"/>
                <a:ext cx="14398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-78.202º</a:t>
                </a:r>
                <a:br>
                  <a:rPr lang="en-US" altLang="ko-KR" sz="1000" dirty="0" smtClean="0"/>
                </a:br>
                <a:r>
                  <a:rPr lang="en-US" altLang="ko-KR" sz="1000" dirty="0" smtClean="0"/>
                  <a:t>(</a:t>
                </a:r>
                <a:r>
                  <a:rPr lang="en-US" altLang="ko-KR" sz="1000" dirty="0" err="1" smtClean="0"/>
                  <a:t>heading_angle_error</a:t>
                </a:r>
                <a:r>
                  <a:rPr lang="en-US" altLang="ko-KR" sz="1000" dirty="0" smtClean="0"/>
                  <a:t>)</a:t>
                </a:r>
                <a:endParaRPr lang="ko-KR" altLang="en-US" sz="1000" dirty="0"/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10431264" y="2556087"/>
                <a:ext cx="16017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0.0º</a:t>
                </a:r>
                <a:br>
                  <a:rPr lang="en-US" altLang="ko-KR" sz="1000" dirty="0" smtClean="0"/>
                </a:br>
                <a:r>
                  <a:rPr lang="en-US" altLang="ko-KR" sz="1000" dirty="0" smtClean="0"/>
                  <a:t>(</a:t>
                </a:r>
                <a:r>
                  <a:rPr lang="en-US" altLang="ko-KR" sz="1000" dirty="0" err="1" smtClean="0"/>
                  <a:t>cross_track_error_angle</a:t>
                </a:r>
                <a:r>
                  <a:rPr lang="en-US" altLang="ko-KR" sz="1000" dirty="0" smtClean="0"/>
                  <a:t>)</a:t>
                </a:r>
                <a:endParaRPr lang="ko-KR" altLang="en-US" sz="1000" dirty="0"/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10192105" y="2561012"/>
                <a:ext cx="3097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+</a:t>
                </a:r>
                <a:endParaRPr lang="ko-KR" altLang="en-US" sz="1400" dirty="0"/>
              </a:p>
            </p:txBody>
          </p:sp>
        </p:grpSp>
      </p:grpSp>
      <p:cxnSp>
        <p:nvCxnSpPr>
          <p:cNvPr id="85" name="직선 화살표 연결선 84"/>
          <p:cNvCxnSpPr/>
          <p:nvPr/>
        </p:nvCxnSpPr>
        <p:spPr>
          <a:xfrm flipV="1">
            <a:off x="2497961" y="692864"/>
            <a:ext cx="1166332" cy="18704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endCxn id="229" idx="3"/>
          </p:cNvCxnSpPr>
          <p:nvPr/>
        </p:nvCxnSpPr>
        <p:spPr>
          <a:xfrm flipV="1">
            <a:off x="2510378" y="973695"/>
            <a:ext cx="977487" cy="1591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017060" y="2348254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54.129º</a:t>
            </a:r>
          </a:p>
          <a:p>
            <a:pPr algn="ctr"/>
            <a:r>
              <a:rPr lang="en-US" altLang="ko-KR" sz="800" dirty="0" smtClean="0"/>
              <a:t>(</a:t>
            </a:r>
            <a:r>
              <a:rPr lang="en-US" altLang="ko-KR" sz="800" dirty="0" err="1" smtClean="0"/>
              <a:t>Base_link_origin.yaw</a:t>
            </a:r>
            <a:r>
              <a:rPr lang="en-US" altLang="ko-KR" sz="800" dirty="0" smtClean="0"/>
              <a:t>)</a:t>
            </a:r>
            <a:endParaRPr lang="ko-KR" altLang="en-US" sz="800" dirty="0"/>
          </a:p>
          <a:p>
            <a:endParaRPr lang="ko-KR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1ED92FA-14BC-A4DD-7C5B-4073760C5C34}"/>
                  </a:ext>
                </a:extLst>
              </p:cNvPr>
              <p:cNvSpPr txBox="1"/>
              <p:nvPr/>
            </p:nvSpPr>
            <p:spPr>
              <a:xfrm>
                <a:off x="1682257" y="1530954"/>
                <a:ext cx="12303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-</a:t>
                </a:r>
                <a14:m>
                  <m:oMath xmlns:m="http://schemas.openxmlformats.org/officeDocument/2006/math">
                    <m:r>
                      <a:rPr lang="en-US" altLang="ko-KR" sz="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altLang="ko-KR" sz="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8.202</m:t>
                    </m:r>
                    <m:r>
                      <a:rPr lang="en-US" altLang="ko-KR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altLang="ko-KR" sz="800" dirty="0"/>
              </a:p>
              <a:p>
                <a:pPr algn="ctr"/>
                <a:r>
                  <a:rPr lang="en-US" altLang="ko-KR" sz="800" dirty="0"/>
                  <a:t>(</a:t>
                </a:r>
                <a:r>
                  <a:rPr lang="en-US" altLang="ko-KR" sz="800" dirty="0" err="1"/>
                  <a:t>heading_angle_error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1ED92FA-14BC-A4DD-7C5B-4073760C5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257" y="1530954"/>
                <a:ext cx="1230398" cy="338554"/>
              </a:xfrm>
              <a:prstGeom prst="rect">
                <a:avLst/>
              </a:prstGeom>
              <a:blipFill>
                <a:blip r:embed="rId2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1ED92FA-14BC-A4DD-7C5B-4073760C5C34}"/>
                  </a:ext>
                </a:extLst>
              </p:cNvPr>
              <p:cNvSpPr txBox="1"/>
              <p:nvPr/>
            </p:nvSpPr>
            <p:spPr>
              <a:xfrm>
                <a:off x="3761317" y="621778"/>
                <a:ext cx="17187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0.0</a:t>
                </a:r>
                <a14:m>
                  <m:oMath xmlns:m="http://schemas.openxmlformats.org/officeDocument/2006/math">
                    <m:r>
                      <a:rPr lang="en-US" altLang="ko-KR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altLang="ko-KR" sz="800" dirty="0"/>
              </a:p>
              <a:p>
                <a:pPr algn="ctr"/>
                <a:r>
                  <a:rPr lang="en-US" altLang="ko-KR" sz="800" dirty="0"/>
                  <a:t>(</a:t>
                </a:r>
                <a:r>
                  <a:rPr lang="en-US" altLang="ko-KR" sz="800" dirty="0" err="1"/>
                  <a:t>cross_track_error_angle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1ED92FA-14BC-A4DD-7C5B-4073760C5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317" y="621778"/>
                <a:ext cx="1718789" cy="338554"/>
              </a:xfrm>
              <a:prstGeom prst="rect">
                <a:avLst/>
              </a:prstGeom>
              <a:blipFill>
                <a:blip r:embed="rId3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/>
          <p:cNvCxnSpPr/>
          <p:nvPr/>
        </p:nvCxnSpPr>
        <p:spPr>
          <a:xfrm>
            <a:off x="6068927" y="221327"/>
            <a:ext cx="0" cy="6343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589451" y="2610035"/>
            <a:ext cx="10166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Wp1(1.996, 2.760)</a:t>
            </a:r>
            <a:endParaRPr lang="ko-KR" altLang="en-US" sz="800" dirty="0"/>
          </a:p>
        </p:txBody>
      </p:sp>
      <p:sp>
        <p:nvSpPr>
          <p:cNvPr id="227" name="원호 226"/>
          <p:cNvSpPr/>
          <p:nvPr/>
        </p:nvSpPr>
        <p:spPr>
          <a:xfrm rot="19336002">
            <a:off x="2642330" y="2491165"/>
            <a:ext cx="845662" cy="966141"/>
          </a:xfrm>
          <a:prstGeom prst="arc">
            <a:avLst>
              <a:gd name="adj1" fmla="val 15097092"/>
              <a:gd name="adj2" fmla="val 1829414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TextBox 227"/>
          <p:cNvSpPr txBox="1"/>
          <p:nvPr/>
        </p:nvSpPr>
        <p:spPr>
          <a:xfrm>
            <a:off x="3418225" y="1008572"/>
            <a:ext cx="1114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Wp2(13.035, -2.172)</a:t>
            </a:r>
            <a:endParaRPr lang="ko-KR" altLang="en-US" sz="800" dirty="0"/>
          </a:p>
        </p:txBody>
      </p:sp>
      <p:sp>
        <p:nvSpPr>
          <p:cNvPr id="229" name="타원 228"/>
          <p:cNvSpPr/>
          <p:nvPr/>
        </p:nvSpPr>
        <p:spPr>
          <a:xfrm>
            <a:off x="3475755" y="903112"/>
            <a:ext cx="82693" cy="82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원호 229"/>
          <p:cNvSpPr/>
          <p:nvPr/>
        </p:nvSpPr>
        <p:spPr>
          <a:xfrm rot="20364573">
            <a:off x="2188400" y="1968842"/>
            <a:ext cx="883517" cy="1375451"/>
          </a:xfrm>
          <a:prstGeom prst="arc">
            <a:avLst>
              <a:gd name="adj1" fmla="val 14284254"/>
              <a:gd name="adj2" fmla="val 18332896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8618242" y="230409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map</a:t>
            </a:r>
            <a:endParaRPr lang="ko-KR" altLang="en-US" sz="1100" dirty="0"/>
          </a:p>
        </p:txBody>
      </p:sp>
      <p:cxnSp>
        <p:nvCxnSpPr>
          <p:cNvPr id="246" name="직선 화살표 연결선 245"/>
          <p:cNvCxnSpPr/>
          <p:nvPr/>
        </p:nvCxnSpPr>
        <p:spPr>
          <a:xfrm flipV="1">
            <a:off x="8874435" y="1161452"/>
            <a:ext cx="820788" cy="3479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/>
          <p:nvPr/>
        </p:nvCxnSpPr>
        <p:spPr>
          <a:xfrm flipV="1">
            <a:off x="8856022" y="2610022"/>
            <a:ext cx="0" cy="20313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/>
          <p:cNvCxnSpPr/>
          <p:nvPr/>
        </p:nvCxnSpPr>
        <p:spPr>
          <a:xfrm flipH="1">
            <a:off x="6580583" y="4641322"/>
            <a:ext cx="228494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그룹 250"/>
          <p:cNvGrpSpPr/>
          <p:nvPr/>
        </p:nvGrpSpPr>
        <p:grpSpPr>
          <a:xfrm>
            <a:off x="6580583" y="2610022"/>
            <a:ext cx="4366480" cy="2073351"/>
            <a:chOff x="1257450" y="2666785"/>
            <a:chExt cx="8253975" cy="3919265"/>
          </a:xfrm>
        </p:grpSpPr>
        <p:grpSp>
          <p:nvGrpSpPr>
            <p:cNvPr id="279" name="그룹 278"/>
            <p:cNvGrpSpPr/>
            <p:nvPr/>
          </p:nvGrpSpPr>
          <p:grpSpPr>
            <a:xfrm>
              <a:off x="1257450" y="2666785"/>
              <a:ext cx="4319277" cy="3919265"/>
              <a:chOff x="1257450" y="2666785"/>
              <a:chExt cx="4319277" cy="3919265"/>
            </a:xfrm>
          </p:grpSpPr>
          <p:cxnSp>
            <p:nvCxnSpPr>
              <p:cNvPr id="293" name="직선 연결선 292"/>
              <p:cNvCxnSpPr/>
              <p:nvPr/>
            </p:nvCxnSpPr>
            <p:spPr>
              <a:xfrm>
                <a:off x="1257450" y="5928254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직선 연결선 293"/>
              <p:cNvCxnSpPr/>
              <p:nvPr/>
            </p:nvCxnSpPr>
            <p:spPr>
              <a:xfrm>
                <a:off x="1257450" y="5236259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직선 연결선 294"/>
              <p:cNvCxnSpPr/>
              <p:nvPr/>
            </p:nvCxnSpPr>
            <p:spPr>
              <a:xfrm>
                <a:off x="1257450" y="4560140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직선 연결선 295"/>
              <p:cNvCxnSpPr/>
              <p:nvPr/>
            </p:nvCxnSpPr>
            <p:spPr>
              <a:xfrm>
                <a:off x="1257450" y="3912902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직선 연결선 296"/>
              <p:cNvCxnSpPr/>
              <p:nvPr/>
            </p:nvCxnSpPr>
            <p:spPr>
              <a:xfrm>
                <a:off x="1257450" y="3275229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직선 연결선 297"/>
              <p:cNvCxnSpPr/>
              <p:nvPr/>
            </p:nvCxnSpPr>
            <p:spPr>
              <a:xfrm>
                <a:off x="1283740" y="2666785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직선 연결선 298"/>
              <p:cNvCxnSpPr/>
              <p:nvPr/>
            </p:nvCxnSpPr>
            <p:spPr>
              <a:xfrm>
                <a:off x="4904744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직선 연결선 299"/>
              <p:cNvCxnSpPr/>
              <p:nvPr/>
            </p:nvCxnSpPr>
            <p:spPr>
              <a:xfrm>
                <a:off x="4241599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직선 연결선 300"/>
              <p:cNvCxnSpPr/>
              <p:nvPr/>
            </p:nvCxnSpPr>
            <p:spPr>
              <a:xfrm>
                <a:off x="3630808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직선 연결선 301"/>
              <p:cNvCxnSpPr/>
              <p:nvPr/>
            </p:nvCxnSpPr>
            <p:spPr>
              <a:xfrm>
                <a:off x="2933027" y="2666785"/>
                <a:ext cx="0" cy="38988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직선 연결선 302"/>
              <p:cNvCxnSpPr/>
              <p:nvPr/>
            </p:nvCxnSpPr>
            <p:spPr>
              <a:xfrm>
                <a:off x="2269617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직선 연결선 303"/>
              <p:cNvCxnSpPr/>
              <p:nvPr/>
            </p:nvCxnSpPr>
            <p:spPr>
              <a:xfrm>
                <a:off x="1658826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그룹 279"/>
            <p:cNvGrpSpPr/>
            <p:nvPr/>
          </p:nvGrpSpPr>
          <p:grpSpPr>
            <a:xfrm>
              <a:off x="5192148" y="2666785"/>
              <a:ext cx="4319277" cy="3919265"/>
              <a:chOff x="1257450" y="2666785"/>
              <a:chExt cx="4319277" cy="3919265"/>
            </a:xfrm>
          </p:grpSpPr>
          <p:cxnSp>
            <p:nvCxnSpPr>
              <p:cNvPr id="281" name="직선 연결선 280"/>
              <p:cNvCxnSpPr/>
              <p:nvPr/>
            </p:nvCxnSpPr>
            <p:spPr>
              <a:xfrm>
                <a:off x="1257450" y="5928254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281"/>
              <p:cNvCxnSpPr/>
              <p:nvPr/>
            </p:nvCxnSpPr>
            <p:spPr>
              <a:xfrm>
                <a:off x="1257450" y="5236259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직선 연결선 282"/>
              <p:cNvCxnSpPr/>
              <p:nvPr/>
            </p:nvCxnSpPr>
            <p:spPr>
              <a:xfrm>
                <a:off x="1257450" y="4560140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직선 연결선 283"/>
              <p:cNvCxnSpPr/>
              <p:nvPr/>
            </p:nvCxnSpPr>
            <p:spPr>
              <a:xfrm>
                <a:off x="1257450" y="3912902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 284"/>
              <p:cNvCxnSpPr/>
              <p:nvPr/>
            </p:nvCxnSpPr>
            <p:spPr>
              <a:xfrm>
                <a:off x="1257450" y="3275229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직선 연결선 285"/>
              <p:cNvCxnSpPr/>
              <p:nvPr/>
            </p:nvCxnSpPr>
            <p:spPr>
              <a:xfrm>
                <a:off x="1283740" y="2666785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직선 연결선 286"/>
              <p:cNvCxnSpPr/>
              <p:nvPr/>
            </p:nvCxnSpPr>
            <p:spPr>
              <a:xfrm>
                <a:off x="4904744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직선 연결선 287"/>
              <p:cNvCxnSpPr/>
              <p:nvPr/>
            </p:nvCxnSpPr>
            <p:spPr>
              <a:xfrm>
                <a:off x="4241599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직선 연결선 288"/>
              <p:cNvCxnSpPr/>
              <p:nvPr/>
            </p:nvCxnSpPr>
            <p:spPr>
              <a:xfrm>
                <a:off x="3630808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직선 연결선 289"/>
              <p:cNvCxnSpPr/>
              <p:nvPr/>
            </p:nvCxnSpPr>
            <p:spPr>
              <a:xfrm>
                <a:off x="2933027" y="2666785"/>
                <a:ext cx="0" cy="38988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직선 연결선 290"/>
              <p:cNvCxnSpPr/>
              <p:nvPr/>
            </p:nvCxnSpPr>
            <p:spPr>
              <a:xfrm>
                <a:off x="2269617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직선 연결선 291"/>
              <p:cNvCxnSpPr/>
              <p:nvPr/>
            </p:nvCxnSpPr>
            <p:spPr>
              <a:xfrm>
                <a:off x="1658826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2" name="그룹 251"/>
          <p:cNvGrpSpPr/>
          <p:nvPr/>
        </p:nvGrpSpPr>
        <p:grpSpPr>
          <a:xfrm>
            <a:off x="6577964" y="596503"/>
            <a:ext cx="4366480" cy="2073351"/>
            <a:chOff x="1257450" y="2666785"/>
            <a:chExt cx="8253975" cy="3919265"/>
          </a:xfrm>
        </p:grpSpPr>
        <p:grpSp>
          <p:nvGrpSpPr>
            <p:cNvPr id="253" name="그룹 252"/>
            <p:cNvGrpSpPr/>
            <p:nvPr/>
          </p:nvGrpSpPr>
          <p:grpSpPr>
            <a:xfrm>
              <a:off x="1257450" y="2666785"/>
              <a:ext cx="4319277" cy="3919265"/>
              <a:chOff x="1257450" y="2666785"/>
              <a:chExt cx="4319277" cy="3919265"/>
            </a:xfrm>
          </p:grpSpPr>
          <p:cxnSp>
            <p:nvCxnSpPr>
              <p:cNvPr id="267" name="직선 연결선 266"/>
              <p:cNvCxnSpPr/>
              <p:nvPr/>
            </p:nvCxnSpPr>
            <p:spPr>
              <a:xfrm>
                <a:off x="1257450" y="5928254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/>
              <p:cNvCxnSpPr/>
              <p:nvPr/>
            </p:nvCxnSpPr>
            <p:spPr>
              <a:xfrm>
                <a:off x="1257450" y="5236259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>
                <a:off x="1257450" y="4560140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>
                <a:off x="1257450" y="3912902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/>
              <p:cNvCxnSpPr/>
              <p:nvPr/>
            </p:nvCxnSpPr>
            <p:spPr>
              <a:xfrm>
                <a:off x="1257450" y="3275229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>
                <a:off x="1283740" y="2666785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>
                <a:off x="4904744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/>
              <p:cNvCxnSpPr/>
              <p:nvPr/>
            </p:nvCxnSpPr>
            <p:spPr>
              <a:xfrm>
                <a:off x="4241599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3630808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933027" y="2666785"/>
                <a:ext cx="0" cy="38988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/>
              <p:cNvCxnSpPr/>
              <p:nvPr/>
            </p:nvCxnSpPr>
            <p:spPr>
              <a:xfrm>
                <a:off x="2269617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/>
              <p:cNvCxnSpPr/>
              <p:nvPr/>
            </p:nvCxnSpPr>
            <p:spPr>
              <a:xfrm>
                <a:off x="1658826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그룹 253"/>
            <p:cNvGrpSpPr/>
            <p:nvPr/>
          </p:nvGrpSpPr>
          <p:grpSpPr>
            <a:xfrm>
              <a:off x="5192148" y="2666785"/>
              <a:ext cx="4319277" cy="3919265"/>
              <a:chOff x="1257450" y="2666785"/>
              <a:chExt cx="4319277" cy="3919265"/>
            </a:xfrm>
          </p:grpSpPr>
          <p:cxnSp>
            <p:nvCxnSpPr>
              <p:cNvPr id="255" name="직선 연결선 254"/>
              <p:cNvCxnSpPr/>
              <p:nvPr/>
            </p:nvCxnSpPr>
            <p:spPr>
              <a:xfrm>
                <a:off x="1257450" y="5928254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/>
              <p:cNvCxnSpPr/>
              <p:nvPr/>
            </p:nvCxnSpPr>
            <p:spPr>
              <a:xfrm>
                <a:off x="1257450" y="5236259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/>
              <p:cNvCxnSpPr/>
              <p:nvPr/>
            </p:nvCxnSpPr>
            <p:spPr>
              <a:xfrm>
                <a:off x="1257450" y="4560140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직선 연결선 257"/>
              <p:cNvCxnSpPr/>
              <p:nvPr/>
            </p:nvCxnSpPr>
            <p:spPr>
              <a:xfrm>
                <a:off x="1257450" y="3912902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직선 연결선 258"/>
              <p:cNvCxnSpPr/>
              <p:nvPr/>
            </p:nvCxnSpPr>
            <p:spPr>
              <a:xfrm>
                <a:off x="1257450" y="3275229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직선 연결선 259"/>
              <p:cNvCxnSpPr/>
              <p:nvPr/>
            </p:nvCxnSpPr>
            <p:spPr>
              <a:xfrm>
                <a:off x="1283740" y="2666785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직선 연결선 260"/>
              <p:cNvCxnSpPr/>
              <p:nvPr/>
            </p:nvCxnSpPr>
            <p:spPr>
              <a:xfrm>
                <a:off x="4904744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직선 연결선 261"/>
              <p:cNvCxnSpPr/>
              <p:nvPr/>
            </p:nvCxnSpPr>
            <p:spPr>
              <a:xfrm>
                <a:off x="4241599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/>
              <p:cNvCxnSpPr/>
              <p:nvPr/>
            </p:nvCxnSpPr>
            <p:spPr>
              <a:xfrm>
                <a:off x="3630808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연결선 263"/>
              <p:cNvCxnSpPr/>
              <p:nvPr/>
            </p:nvCxnSpPr>
            <p:spPr>
              <a:xfrm>
                <a:off x="2933027" y="2666785"/>
                <a:ext cx="0" cy="38988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직선 연결선 264"/>
              <p:cNvCxnSpPr/>
              <p:nvPr/>
            </p:nvCxnSpPr>
            <p:spPr>
              <a:xfrm>
                <a:off x="2269617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/>
              <p:cNvCxnSpPr/>
              <p:nvPr/>
            </p:nvCxnSpPr>
            <p:spPr>
              <a:xfrm>
                <a:off x="1658826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TextBox 233"/>
          <p:cNvSpPr txBox="1"/>
          <p:nvPr/>
        </p:nvSpPr>
        <p:spPr>
          <a:xfrm>
            <a:off x="6689904" y="4880177"/>
            <a:ext cx="2143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odom_link_origin.x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= 13.035</a:t>
            </a:r>
            <a:endParaRPr lang="en-US" altLang="ko-KR" sz="1000" dirty="0"/>
          </a:p>
          <a:p>
            <a:r>
              <a:rPr lang="en-US" altLang="ko-KR" sz="1000" dirty="0" err="1" smtClean="0"/>
              <a:t>odom_link_origin.y</a:t>
            </a:r>
            <a:r>
              <a:rPr lang="en-US" altLang="ko-KR" sz="1000" dirty="0" smtClean="0"/>
              <a:t>     </a:t>
            </a:r>
            <a:r>
              <a:rPr lang="en-US" altLang="ko-KR" sz="1000" dirty="0"/>
              <a:t>= </a:t>
            </a:r>
            <a:r>
              <a:rPr lang="en-US" altLang="ko-KR" sz="1000" dirty="0" smtClean="0"/>
              <a:t>-2.172</a:t>
            </a:r>
            <a:endParaRPr lang="en-US" altLang="ko-KR" sz="1000" dirty="0"/>
          </a:p>
          <a:p>
            <a:r>
              <a:rPr lang="en-US" altLang="ko-KR" sz="1000" dirty="0" err="1" smtClean="0"/>
              <a:t>odom_link_origin.yaw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smtClean="0"/>
              <a:t>-24.047º</a:t>
            </a:r>
            <a:endParaRPr lang="ko-KR" altLang="en-US" sz="1000" dirty="0"/>
          </a:p>
        </p:txBody>
      </p:sp>
      <p:grpSp>
        <p:nvGrpSpPr>
          <p:cNvPr id="235" name="그룹 234"/>
          <p:cNvGrpSpPr/>
          <p:nvPr/>
        </p:nvGrpSpPr>
        <p:grpSpPr>
          <a:xfrm>
            <a:off x="6689904" y="5584186"/>
            <a:ext cx="5231379" cy="417347"/>
            <a:chOff x="6801606" y="2556087"/>
            <a:chExt cx="5231379" cy="417347"/>
          </a:xfrm>
        </p:grpSpPr>
        <p:sp>
          <p:nvSpPr>
            <p:cNvPr id="236" name="TextBox 235"/>
            <p:cNvSpPr txBox="1"/>
            <p:nvPr/>
          </p:nvSpPr>
          <p:spPr>
            <a:xfrm>
              <a:off x="8351225" y="2586365"/>
              <a:ext cx="309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=</a:t>
              </a:r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TextBox 236"/>
                <p:cNvSpPr txBox="1"/>
                <p:nvPr/>
              </p:nvSpPr>
              <p:spPr>
                <a:xfrm>
                  <a:off x="6801606" y="2556087"/>
                  <a:ext cx="150393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 smtClean="0"/>
                    <a:t>-</a:t>
                  </a:r>
                  <a:r>
                    <a:rPr lang="en-US" altLang="ko-KR" sz="10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18.087</m:t>
                      </m:r>
                    </m:oMath>
                  </a14:m>
                  <a:r>
                    <a:rPr lang="en-US" altLang="ko-KR" sz="1000" dirty="0" smtClean="0"/>
                    <a:t/>
                  </a:r>
                  <a:br>
                    <a:rPr lang="en-US" altLang="ko-KR" sz="1000" dirty="0" smtClean="0"/>
                  </a:br>
                  <a:r>
                    <a:rPr lang="en-US" altLang="ko-KR" sz="1000" dirty="0" smtClean="0"/>
                    <a:t>(</a:t>
                  </a:r>
                  <a:r>
                    <a:rPr lang="en-US" altLang="ko-KR" sz="1000" dirty="0" err="1" smtClean="0"/>
                    <a:t>target_steering_angle</a:t>
                  </a:r>
                  <a:r>
                    <a:rPr lang="en-US" altLang="ko-KR" sz="1000" dirty="0" smtClean="0"/>
                    <a:t>)</a:t>
                  </a:r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237" name="TextBox 2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1606" y="2556087"/>
                  <a:ext cx="1503938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/>
                <p:cNvSpPr txBox="1"/>
                <p:nvPr/>
              </p:nvSpPr>
              <p:spPr>
                <a:xfrm>
                  <a:off x="8706606" y="2573324"/>
                  <a:ext cx="143981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 smtClean="0"/>
                    <a:t>-</a:t>
                  </a:r>
                  <a:r>
                    <a:rPr lang="en-US" altLang="ko-KR" sz="10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18.087</m:t>
                      </m:r>
                    </m:oMath>
                  </a14:m>
                  <a:r>
                    <a:rPr lang="en-US" altLang="ko-KR" sz="1000" dirty="0" smtClean="0"/>
                    <a:t/>
                  </a:r>
                  <a:br>
                    <a:rPr lang="en-US" altLang="ko-KR" sz="1000" dirty="0" smtClean="0"/>
                  </a:br>
                  <a:r>
                    <a:rPr lang="en-US" altLang="ko-KR" sz="1000" dirty="0" smtClean="0"/>
                    <a:t>(</a:t>
                  </a:r>
                  <a:r>
                    <a:rPr lang="en-US" altLang="ko-KR" sz="1000" dirty="0" err="1" smtClean="0"/>
                    <a:t>heading_angle_error</a:t>
                  </a:r>
                  <a:r>
                    <a:rPr lang="en-US" altLang="ko-KR" sz="1000" dirty="0" smtClean="0"/>
                    <a:t>)</a:t>
                  </a:r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238" name="TextBox 2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6606" y="2573324"/>
                  <a:ext cx="1439818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9" name="TextBox 238"/>
            <p:cNvSpPr txBox="1"/>
            <p:nvPr/>
          </p:nvSpPr>
          <p:spPr>
            <a:xfrm>
              <a:off x="10431264" y="2556087"/>
              <a:ext cx="1601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0.0º</a:t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</a:t>
              </a:r>
              <a:r>
                <a:rPr lang="en-US" altLang="ko-KR" sz="1000" dirty="0" err="1" smtClean="0"/>
                <a:t>cross_track_error_angle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0192105" y="2561012"/>
              <a:ext cx="309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+</a:t>
              </a:r>
              <a:endParaRPr lang="ko-KR" altLang="en-US" sz="1400" dirty="0"/>
            </a:p>
          </p:txBody>
        </p:sp>
      </p:grpSp>
      <p:sp>
        <p:nvSpPr>
          <p:cNvPr id="312" name="TextBox 311"/>
          <p:cNvSpPr txBox="1"/>
          <p:nvPr/>
        </p:nvSpPr>
        <p:spPr>
          <a:xfrm>
            <a:off x="9245867" y="2690347"/>
            <a:ext cx="1114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Wp2(13.035, -2.172)</a:t>
            </a:r>
            <a:endParaRPr lang="ko-KR" altLang="en-US" sz="800" dirty="0"/>
          </a:p>
        </p:txBody>
      </p:sp>
      <p:sp>
        <p:nvSpPr>
          <p:cNvPr id="313" name="타원 312"/>
          <p:cNvSpPr/>
          <p:nvPr/>
        </p:nvSpPr>
        <p:spPr>
          <a:xfrm>
            <a:off x="9303397" y="2584887"/>
            <a:ext cx="82693" cy="82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원호 314"/>
          <p:cNvSpPr/>
          <p:nvPr/>
        </p:nvSpPr>
        <p:spPr>
          <a:xfrm rot="1094385">
            <a:off x="8393098" y="3576620"/>
            <a:ext cx="845662" cy="966141"/>
          </a:xfrm>
          <a:prstGeom prst="arc">
            <a:avLst>
              <a:gd name="adj1" fmla="val 15342016"/>
              <a:gd name="adj2" fmla="val 1713101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6" name="TextBox 315"/>
          <p:cNvSpPr txBox="1"/>
          <p:nvPr/>
        </p:nvSpPr>
        <p:spPr>
          <a:xfrm>
            <a:off x="9033780" y="3652952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-24.073º</a:t>
            </a:r>
          </a:p>
          <a:p>
            <a:pPr algn="ctr"/>
            <a:r>
              <a:rPr lang="en-US" altLang="ko-KR" sz="800" dirty="0" smtClean="0"/>
              <a:t>(</a:t>
            </a:r>
            <a:r>
              <a:rPr lang="en-US" altLang="ko-KR" sz="800" dirty="0" err="1" smtClean="0"/>
              <a:t>Base_link_origin.yaw</a:t>
            </a:r>
            <a:r>
              <a:rPr lang="en-US" altLang="ko-KR" sz="800" dirty="0" smtClean="0"/>
              <a:t>)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317" name="타원 316"/>
          <p:cNvSpPr/>
          <p:nvPr/>
        </p:nvSpPr>
        <p:spPr>
          <a:xfrm>
            <a:off x="9653519" y="2087445"/>
            <a:ext cx="82693" cy="82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TextBox 317"/>
          <p:cNvSpPr txBox="1"/>
          <p:nvPr/>
        </p:nvSpPr>
        <p:spPr>
          <a:xfrm>
            <a:off x="9916493" y="2098027"/>
            <a:ext cx="10583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Wp3(16.955, -5.78)</a:t>
            </a:r>
            <a:endParaRPr lang="ko-KR" altLang="en-US" sz="800" dirty="0"/>
          </a:p>
        </p:txBody>
      </p:sp>
      <p:cxnSp>
        <p:nvCxnSpPr>
          <p:cNvPr id="319" name="직선 화살표 연결선 318"/>
          <p:cNvCxnSpPr/>
          <p:nvPr/>
        </p:nvCxnSpPr>
        <p:spPr>
          <a:xfrm flipV="1">
            <a:off x="8890225" y="1556603"/>
            <a:ext cx="1190178" cy="17971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81ED92FA-14BC-A4DD-7C5B-4073760C5C34}"/>
                  </a:ext>
                </a:extLst>
              </p:cNvPr>
              <p:cNvSpPr txBox="1"/>
              <p:nvPr/>
            </p:nvSpPr>
            <p:spPr>
              <a:xfrm>
                <a:off x="9900176" y="912031"/>
                <a:ext cx="12303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-</a:t>
                </a:r>
                <a14:m>
                  <m:oMath xmlns:m="http://schemas.openxmlformats.org/officeDocument/2006/math">
                    <m:r>
                      <a:rPr lang="en-US" altLang="ko-KR" sz="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sz="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8.087</m:t>
                    </m:r>
                    <m:r>
                      <a:rPr lang="en-US" altLang="ko-KR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altLang="ko-KR" sz="800" dirty="0"/>
              </a:p>
              <a:p>
                <a:pPr algn="ctr"/>
                <a:r>
                  <a:rPr lang="en-US" altLang="ko-KR" sz="800" dirty="0"/>
                  <a:t>(</a:t>
                </a:r>
                <a:r>
                  <a:rPr lang="en-US" altLang="ko-KR" sz="800" dirty="0" err="1"/>
                  <a:t>heading_angle_error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</mc:Choice>
        <mc:Fallback xmlns="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81ED92FA-14BC-A4DD-7C5B-4073760C5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176" y="912031"/>
                <a:ext cx="1230398" cy="33855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1" name="원호 320"/>
          <p:cNvSpPr/>
          <p:nvPr/>
        </p:nvSpPr>
        <p:spPr>
          <a:xfrm rot="2449790">
            <a:off x="9035630" y="1546450"/>
            <a:ext cx="883517" cy="1266018"/>
          </a:xfrm>
          <a:prstGeom prst="arc">
            <a:avLst>
              <a:gd name="adj1" fmla="val 14284254"/>
              <a:gd name="adj2" fmla="val 16719416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2" name="직선 화살표 연결선 321"/>
          <p:cNvCxnSpPr/>
          <p:nvPr/>
        </p:nvCxnSpPr>
        <p:spPr>
          <a:xfrm flipV="1">
            <a:off x="9144000" y="1411661"/>
            <a:ext cx="1175562" cy="1535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50239" y="78391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WP( </a:t>
            </a:r>
            <a:r>
              <a:rPr lang="en-US" altLang="ko-KR" sz="1000" dirty="0" err="1" smtClean="0"/>
              <a:t>WayPoint</a:t>
            </a:r>
            <a:r>
              <a:rPr lang="en-US" altLang="ko-KR" sz="1000" dirty="0" smtClean="0"/>
              <a:t>) :1 -&gt; 2</a:t>
            </a:r>
            <a:endParaRPr lang="ko-KR" altLang="en-US" sz="1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243864" y="115716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WP( </a:t>
            </a:r>
            <a:r>
              <a:rPr lang="en-US" altLang="ko-KR" sz="1000" dirty="0" err="1" smtClean="0"/>
              <a:t>WayPoint</a:t>
            </a:r>
            <a:r>
              <a:rPr lang="en-US" altLang="ko-KR" sz="1000" dirty="0" smtClean="0"/>
              <a:t>) :2 -&gt; 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7266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원호 70"/>
          <p:cNvSpPr/>
          <p:nvPr/>
        </p:nvSpPr>
        <p:spPr>
          <a:xfrm rot="16200000">
            <a:off x="11507397" y="6573920"/>
            <a:ext cx="366580" cy="375904"/>
          </a:xfrm>
          <a:prstGeom prst="arc">
            <a:avLst>
              <a:gd name="adj1" fmla="val 17878861"/>
              <a:gd name="adj2" fmla="val 1913424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068927" y="221327"/>
            <a:ext cx="0" cy="6343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322448" y="228841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map</a:t>
            </a:r>
            <a:endParaRPr lang="ko-KR" altLang="en-US" sz="1100" dirty="0"/>
          </a:p>
        </p:txBody>
      </p:sp>
      <p:cxnSp>
        <p:nvCxnSpPr>
          <p:cNvPr id="158" name="직선 화살표 연결선 157"/>
          <p:cNvCxnSpPr/>
          <p:nvPr/>
        </p:nvCxnSpPr>
        <p:spPr>
          <a:xfrm flipV="1">
            <a:off x="2578641" y="1028700"/>
            <a:ext cx="1205968" cy="35969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 flipV="1">
            <a:off x="2560228" y="2594349"/>
            <a:ext cx="0" cy="20313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 flipH="1">
            <a:off x="284789" y="4625649"/>
            <a:ext cx="228494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/>
          <p:cNvGrpSpPr/>
          <p:nvPr/>
        </p:nvGrpSpPr>
        <p:grpSpPr>
          <a:xfrm>
            <a:off x="284789" y="2594349"/>
            <a:ext cx="4366480" cy="2073351"/>
            <a:chOff x="1257450" y="2666785"/>
            <a:chExt cx="8253975" cy="3919265"/>
          </a:xfrm>
        </p:grpSpPr>
        <p:grpSp>
          <p:nvGrpSpPr>
            <p:cNvPr id="162" name="그룹 161"/>
            <p:cNvGrpSpPr/>
            <p:nvPr/>
          </p:nvGrpSpPr>
          <p:grpSpPr>
            <a:xfrm>
              <a:off x="1257450" y="2666785"/>
              <a:ext cx="4319277" cy="3919265"/>
              <a:chOff x="1257450" y="2666785"/>
              <a:chExt cx="4319277" cy="3919265"/>
            </a:xfrm>
          </p:grpSpPr>
          <p:cxnSp>
            <p:nvCxnSpPr>
              <p:cNvPr id="219" name="직선 연결선 218"/>
              <p:cNvCxnSpPr/>
              <p:nvPr/>
            </p:nvCxnSpPr>
            <p:spPr>
              <a:xfrm>
                <a:off x="1257450" y="5928254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/>
              <p:cNvCxnSpPr/>
              <p:nvPr/>
            </p:nvCxnSpPr>
            <p:spPr>
              <a:xfrm>
                <a:off x="1257450" y="5236259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/>
              <p:cNvCxnSpPr/>
              <p:nvPr/>
            </p:nvCxnSpPr>
            <p:spPr>
              <a:xfrm>
                <a:off x="1257450" y="4560140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/>
              <p:nvPr/>
            </p:nvCxnSpPr>
            <p:spPr>
              <a:xfrm>
                <a:off x="1257450" y="3912902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/>
              <p:cNvCxnSpPr/>
              <p:nvPr/>
            </p:nvCxnSpPr>
            <p:spPr>
              <a:xfrm>
                <a:off x="1257450" y="3275229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/>
              <p:cNvCxnSpPr/>
              <p:nvPr/>
            </p:nvCxnSpPr>
            <p:spPr>
              <a:xfrm>
                <a:off x="1283740" y="2666785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직선 연결선 248"/>
              <p:cNvCxnSpPr/>
              <p:nvPr/>
            </p:nvCxnSpPr>
            <p:spPr>
              <a:xfrm>
                <a:off x="4904744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/>
              <p:cNvCxnSpPr/>
              <p:nvPr/>
            </p:nvCxnSpPr>
            <p:spPr>
              <a:xfrm>
                <a:off x="4241599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직선 연결선 304"/>
              <p:cNvCxnSpPr/>
              <p:nvPr/>
            </p:nvCxnSpPr>
            <p:spPr>
              <a:xfrm>
                <a:off x="3630808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직선 연결선 305"/>
              <p:cNvCxnSpPr/>
              <p:nvPr/>
            </p:nvCxnSpPr>
            <p:spPr>
              <a:xfrm>
                <a:off x="2933027" y="2666785"/>
                <a:ext cx="0" cy="38988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직선 연결선 306"/>
              <p:cNvCxnSpPr/>
              <p:nvPr/>
            </p:nvCxnSpPr>
            <p:spPr>
              <a:xfrm>
                <a:off x="2269617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직선 연결선 307"/>
              <p:cNvCxnSpPr/>
              <p:nvPr/>
            </p:nvCxnSpPr>
            <p:spPr>
              <a:xfrm>
                <a:off x="1658826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그룹 162"/>
            <p:cNvGrpSpPr/>
            <p:nvPr/>
          </p:nvGrpSpPr>
          <p:grpSpPr>
            <a:xfrm>
              <a:off x="5192148" y="2666785"/>
              <a:ext cx="4319277" cy="3919265"/>
              <a:chOff x="1257450" y="2666785"/>
              <a:chExt cx="4319277" cy="3919265"/>
            </a:xfrm>
          </p:grpSpPr>
          <p:cxnSp>
            <p:nvCxnSpPr>
              <p:cNvPr id="164" name="직선 연결선 163"/>
              <p:cNvCxnSpPr/>
              <p:nvPr/>
            </p:nvCxnSpPr>
            <p:spPr>
              <a:xfrm>
                <a:off x="1257450" y="5928254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/>
              <p:cNvCxnSpPr/>
              <p:nvPr/>
            </p:nvCxnSpPr>
            <p:spPr>
              <a:xfrm>
                <a:off x="1257450" y="5236259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/>
              <p:cNvCxnSpPr/>
              <p:nvPr/>
            </p:nvCxnSpPr>
            <p:spPr>
              <a:xfrm>
                <a:off x="1257450" y="4560140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1257450" y="3912902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1257450" y="3275229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/>
              <p:cNvCxnSpPr/>
              <p:nvPr/>
            </p:nvCxnSpPr>
            <p:spPr>
              <a:xfrm>
                <a:off x="1283740" y="2666785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>
                <a:off x="4904744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/>
              <p:cNvCxnSpPr/>
              <p:nvPr/>
            </p:nvCxnSpPr>
            <p:spPr>
              <a:xfrm>
                <a:off x="4241599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/>
              <p:cNvCxnSpPr/>
              <p:nvPr/>
            </p:nvCxnSpPr>
            <p:spPr>
              <a:xfrm>
                <a:off x="3630808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/>
              <p:cNvCxnSpPr/>
              <p:nvPr/>
            </p:nvCxnSpPr>
            <p:spPr>
              <a:xfrm>
                <a:off x="2933027" y="2666785"/>
                <a:ext cx="0" cy="38988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/>
              <p:cNvCxnSpPr/>
              <p:nvPr/>
            </p:nvCxnSpPr>
            <p:spPr>
              <a:xfrm>
                <a:off x="2269617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/>
              <p:nvPr/>
            </p:nvCxnSpPr>
            <p:spPr>
              <a:xfrm>
                <a:off x="1658826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9" name="그룹 308"/>
          <p:cNvGrpSpPr/>
          <p:nvPr/>
        </p:nvGrpSpPr>
        <p:grpSpPr>
          <a:xfrm>
            <a:off x="282170" y="580830"/>
            <a:ext cx="4366480" cy="2073351"/>
            <a:chOff x="1257450" y="2666785"/>
            <a:chExt cx="8253975" cy="3919265"/>
          </a:xfrm>
        </p:grpSpPr>
        <p:grpSp>
          <p:nvGrpSpPr>
            <p:cNvPr id="310" name="그룹 309"/>
            <p:cNvGrpSpPr/>
            <p:nvPr/>
          </p:nvGrpSpPr>
          <p:grpSpPr>
            <a:xfrm>
              <a:off x="1257450" y="2666785"/>
              <a:ext cx="4319277" cy="3919265"/>
              <a:chOff x="1257450" y="2666785"/>
              <a:chExt cx="4319277" cy="3919265"/>
            </a:xfrm>
          </p:grpSpPr>
          <p:cxnSp>
            <p:nvCxnSpPr>
              <p:cNvPr id="333" name="직선 연결선 332"/>
              <p:cNvCxnSpPr/>
              <p:nvPr/>
            </p:nvCxnSpPr>
            <p:spPr>
              <a:xfrm>
                <a:off x="1257450" y="5928254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직선 연결선 333"/>
              <p:cNvCxnSpPr/>
              <p:nvPr/>
            </p:nvCxnSpPr>
            <p:spPr>
              <a:xfrm>
                <a:off x="1257450" y="5236259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직선 연결선 334"/>
              <p:cNvCxnSpPr/>
              <p:nvPr/>
            </p:nvCxnSpPr>
            <p:spPr>
              <a:xfrm>
                <a:off x="1257450" y="4560140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직선 연결선 335"/>
              <p:cNvCxnSpPr/>
              <p:nvPr/>
            </p:nvCxnSpPr>
            <p:spPr>
              <a:xfrm>
                <a:off x="1257450" y="3912902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직선 연결선 336"/>
              <p:cNvCxnSpPr/>
              <p:nvPr/>
            </p:nvCxnSpPr>
            <p:spPr>
              <a:xfrm>
                <a:off x="1257450" y="3275229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직선 연결선 337"/>
              <p:cNvCxnSpPr/>
              <p:nvPr/>
            </p:nvCxnSpPr>
            <p:spPr>
              <a:xfrm>
                <a:off x="1283740" y="2666785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직선 연결선 338"/>
              <p:cNvCxnSpPr/>
              <p:nvPr/>
            </p:nvCxnSpPr>
            <p:spPr>
              <a:xfrm>
                <a:off x="4904744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직선 연결선 339"/>
              <p:cNvCxnSpPr/>
              <p:nvPr/>
            </p:nvCxnSpPr>
            <p:spPr>
              <a:xfrm>
                <a:off x="4241599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직선 연결선 340"/>
              <p:cNvCxnSpPr/>
              <p:nvPr/>
            </p:nvCxnSpPr>
            <p:spPr>
              <a:xfrm>
                <a:off x="3630808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직선 연결선 341"/>
              <p:cNvCxnSpPr/>
              <p:nvPr/>
            </p:nvCxnSpPr>
            <p:spPr>
              <a:xfrm>
                <a:off x="2933027" y="2666785"/>
                <a:ext cx="0" cy="38988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직선 연결선 342"/>
              <p:cNvCxnSpPr/>
              <p:nvPr/>
            </p:nvCxnSpPr>
            <p:spPr>
              <a:xfrm>
                <a:off x="2269617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직선 연결선 343"/>
              <p:cNvCxnSpPr/>
              <p:nvPr/>
            </p:nvCxnSpPr>
            <p:spPr>
              <a:xfrm>
                <a:off x="1658826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1" name="그룹 310"/>
            <p:cNvGrpSpPr/>
            <p:nvPr/>
          </p:nvGrpSpPr>
          <p:grpSpPr>
            <a:xfrm>
              <a:off x="5192148" y="2666785"/>
              <a:ext cx="4319277" cy="3919265"/>
              <a:chOff x="1257450" y="2666785"/>
              <a:chExt cx="4319277" cy="3919265"/>
            </a:xfrm>
          </p:grpSpPr>
          <p:cxnSp>
            <p:nvCxnSpPr>
              <p:cNvPr id="314" name="직선 연결선 313"/>
              <p:cNvCxnSpPr/>
              <p:nvPr/>
            </p:nvCxnSpPr>
            <p:spPr>
              <a:xfrm>
                <a:off x="1257450" y="5928254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직선 연결선 321"/>
              <p:cNvCxnSpPr/>
              <p:nvPr/>
            </p:nvCxnSpPr>
            <p:spPr>
              <a:xfrm>
                <a:off x="1257450" y="5236259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직선 연결선 322"/>
              <p:cNvCxnSpPr/>
              <p:nvPr/>
            </p:nvCxnSpPr>
            <p:spPr>
              <a:xfrm>
                <a:off x="1257450" y="4560140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직선 연결선 323"/>
              <p:cNvCxnSpPr/>
              <p:nvPr/>
            </p:nvCxnSpPr>
            <p:spPr>
              <a:xfrm>
                <a:off x="1257450" y="3912902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직선 연결선 324"/>
              <p:cNvCxnSpPr/>
              <p:nvPr/>
            </p:nvCxnSpPr>
            <p:spPr>
              <a:xfrm>
                <a:off x="1257450" y="3275229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직선 연결선 325"/>
              <p:cNvCxnSpPr/>
              <p:nvPr/>
            </p:nvCxnSpPr>
            <p:spPr>
              <a:xfrm>
                <a:off x="1283740" y="2666785"/>
                <a:ext cx="42929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직선 연결선 326"/>
              <p:cNvCxnSpPr/>
              <p:nvPr/>
            </p:nvCxnSpPr>
            <p:spPr>
              <a:xfrm>
                <a:off x="4904744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직선 연결선 327"/>
              <p:cNvCxnSpPr/>
              <p:nvPr/>
            </p:nvCxnSpPr>
            <p:spPr>
              <a:xfrm>
                <a:off x="4241599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직선 연결선 328"/>
              <p:cNvCxnSpPr/>
              <p:nvPr/>
            </p:nvCxnSpPr>
            <p:spPr>
              <a:xfrm>
                <a:off x="3630808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직선 연결선 329"/>
              <p:cNvCxnSpPr/>
              <p:nvPr/>
            </p:nvCxnSpPr>
            <p:spPr>
              <a:xfrm>
                <a:off x="2933027" y="2666785"/>
                <a:ext cx="0" cy="38988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직선 연결선 330"/>
              <p:cNvCxnSpPr/>
              <p:nvPr/>
            </p:nvCxnSpPr>
            <p:spPr>
              <a:xfrm>
                <a:off x="2269617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직선 연결선 331"/>
              <p:cNvCxnSpPr/>
              <p:nvPr/>
            </p:nvCxnSpPr>
            <p:spPr>
              <a:xfrm>
                <a:off x="1658826" y="2666785"/>
                <a:ext cx="0" cy="3919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5" name="TextBox 344"/>
          <p:cNvSpPr txBox="1"/>
          <p:nvPr/>
        </p:nvSpPr>
        <p:spPr>
          <a:xfrm>
            <a:off x="394110" y="4864504"/>
            <a:ext cx="2143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odom_link_origin.x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= 16.955</a:t>
            </a:r>
            <a:endParaRPr lang="en-US" altLang="ko-KR" sz="1000" dirty="0"/>
          </a:p>
          <a:p>
            <a:r>
              <a:rPr lang="en-US" altLang="ko-KR" sz="1000" dirty="0" err="1" smtClean="0"/>
              <a:t>odom_link_origin.y</a:t>
            </a:r>
            <a:r>
              <a:rPr lang="en-US" altLang="ko-KR" sz="1000" dirty="0" smtClean="0"/>
              <a:t>     </a:t>
            </a:r>
            <a:r>
              <a:rPr lang="en-US" altLang="ko-KR" sz="1000" dirty="0"/>
              <a:t>= </a:t>
            </a:r>
            <a:r>
              <a:rPr lang="en-US" altLang="ko-KR" sz="1000" dirty="0" smtClean="0"/>
              <a:t>-5.78</a:t>
            </a:r>
            <a:endParaRPr lang="en-US" altLang="ko-KR" sz="1000" dirty="0"/>
          </a:p>
          <a:p>
            <a:r>
              <a:rPr lang="en-US" altLang="ko-KR" sz="1000" dirty="0" err="1" smtClean="0"/>
              <a:t>odom_link_origin.yaw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smtClean="0"/>
              <a:t>-42.134º</a:t>
            </a:r>
            <a:endParaRPr lang="ko-KR" altLang="en-US" sz="1000" dirty="0"/>
          </a:p>
        </p:txBody>
      </p:sp>
      <p:grpSp>
        <p:nvGrpSpPr>
          <p:cNvPr id="346" name="그룹 345"/>
          <p:cNvGrpSpPr/>
          <p:nvPr/>
        </p:nvGrpSpPr>
        <p:grpSpPr>
          <a:xfrm>
            <a:off x="394110" y="5568513"/>
            <a:ext cx="5231379" cy="417347"/>
            <a:chOff x="6801606" y="2556087"/>
            <a:chExt cx="5231379" cy="417347"/>
          </a:xfrm>
        </p:grpSpPr>
        <p:sp>
          <p:nvSpPr>
            <p:cNvPr id="347" name="TextBox 346"/>
            <p:cNvSpPr txBox="1"/>
            <p:nvPr/>
          </p:nvSpPr>
          <p:spPr>
            <a:xfrm>
              <a:off x="8351225" y="2586365"/>
              <a:ext cx="309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=</a:t>
              </a:r>
              <a:endParaRPr lang="ko-KR" altLang="en-US" sz="1400" dirty="0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6801606" y="2556087"/>
              <a:ext cx="15039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-</a:t>
              </a:r>
              <a:r>
                <a:rPr lang="en-US" altLang="ko-KR" sz="1000" dirty="0" smtClean="0"/>
                <a:t>2.197</a:t>
              </a:r>
              <a:r>
                <a:rPr lang="en-US" altLang="ko-KR" sz="1000" dirty="0"/>
                <a:t>º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</a:t>
              </a:r>
              <a:r>
                <a:rPr lang="en-US" altLang="ko-KR" sz="1000" dirty="0" err="1" smtClean="0"/>
                <a:t>target_steering_angle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8706606" y="2573324"/>
              <a:ext cx="14398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-</a:t>
              </a:r>
              <a:r>
                <a:rPr lang="en-US" altLang="ko-KR" sz="1000" dirty="0" smtClean="0"/>
                <a:t>2.213</a:t>
              </a:r>
              <a:r>
                <a:rPr lang="en-US" altLang="ko-KR" sz="1000" dirty="0"/>
                <a:t>º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</a:t>
              </a:r>
              <a:r>
                <a:rPr lang="en-US" altLang="ko-KR" sz="1000" dirty="0" err="1" smtClean="0"/>
                <a:t>heading_angle_error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10431264" y="2556087"/>
              <a:ext cx="1601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0.016º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en-US" altLang="ko-KR" sz="1000" dirty="0" smtClean="0"/>
                <a:t>(</a:t>
              </a:r>
              <a:r>
                <a:rPr lang="en-US" altLang="ko-KR" sz="1000" dirty="0" err="1" smtClean="0"/>
                <a:t>cross_track_error_angle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10192105" y="2561012"/>
              <a:ext cx="309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+</a:t>
              </a:r>
              <a:endParaRPr lang="ko-KR" altLang="en-US" sz="1400" dirty="0"/>
            </a:p>
          </p:txBody>
        </p:sp>
      </p:grpSp>
      <p:sp>
        <p:nvSpPr>
          <p:cNvPr id="353" name="타원 352"/>
          <p:cNvSpPr/>
          <p:nvPr/>
        </p:nvSpPr>
        <p:spPr>
          <a:xfrm>
            <a:off x="3861481" y="1209901"/>
            <a:ext cx="82693" cy="82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원호 353"/>
          <p:cNvSpPr/>
          <p:nvPr/>
        </p:nvSpPr>
        <p:spPr>
          <a:xfrm rot="1094385">
            <a:off x="2116990" y="3438319"/>
            <a:ext cx="800872" cy="1084740"/>
          </a:xfrm>
          <a:prstGeom prst="arc">
            <a:avLst>
              <a:gd name="adj1" fmla="val 15342016"/>
              <a:gd name="adj2" fmla="val 1810146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6" name="타원 355"/>
          <p:cNvSpPr/>
          <p:nvPr/>
        </p:nvSpPr>
        <p:spPr>
          <a:xfrm>
            <a:off x="3383125" y="2071772"/>
            <a:ext cx="82693" cy="82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TextBox 356"/>
          <p:cNvSpPr txBox="1"/>
          <p:nvPr/>
        </p:nvSpPr>
        <p:spPr>
          <a:xfrm>
            <a:off x="3620699" y="2082354"/>
            <a:ext cx="10583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Wp3(16.955, -5.78)</a:t>
            </a:r>
            <a:endParaRPr lang="ko-KR" altLang="en-US" sz="800" dirty="0"/>
          </a:p>
        </p:txBody>
      </p:sp>
      <p:sp>
        <p:nvSpPr>
          <p:cNvPr id="361" name="TextBox 360"/>
          <p:cNvSpPr txBox="1"/>
          <p:nvPr/>
        </p:nvSpPr>
        <p:spPr>
          <a:xfrm>
            <a:off x="3050873" y="3558958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-42.134º</a:t>
            </a:r>
          </a:p>
          <a:p>
            <a:pPr algn="ctr"/>
            <a:r>
              <a:rPr lang="en-US" altLang="ko-KR" sz="800" dirty="0" smtClean="0"/>
              <a:t>(</a:t>
            </a:r>
            <a:r>
              <a:rPr lang="en-US" altLang="ko-KR" sz="800" dirty="0" err="1" smtClean="0"/>
              <a:t>Base_link_origin.yaw</a:t>
            </a:r>
            <a:r>
              <a:rPr lang="en-US" altLang="ko-KR" sz="800" dirty="0" smtClean="0"/>
              <a:t>)</a:t>
            </a:r>
            <a:endParaRPr lang="ko-KR" altLang="en-US" sz="800" dirty="0"/>
          </a:p>
          <a:p>
            <a:endParaRPr lang="ko-KR" altLang="en-US" sz="800" dirty="0"/>
          </a:p>
        </p:txBody>
      </p:sp>
      <p:cxnSp>
        <p:nvCxnSpPr>
          <p:cNvPr id="362" name="직선 화살표 연결선 361"/>
          <p:cNvCxnSpPr/>
          <p:nvPr/>
        </p:nvCxnSpPr>
        <p:spPr>
          <a:xfrm flipV="1">
            <a:off x="3308146" y="493422"/>
            <a:ext cx="1034753" cy="17824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3" name="원호 362"/>
          <p:cNvSpPr/>
          <p:nvPr/>
        </p:nvSpPr>
        <p:spPr>
          <a:xfrm rot="2449790">
            <a:off x="3129696" y="1287445"/>
            <a:ext cx="883517" cy="1266018"/>
          </a:xfrm>
          <a:prstGeom prst="arc">
            <a:avLst>
              <a:gd name="adj1" fmla="val 14284254"/>
              <a:gd name="adj2" fmla="val 15422687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81ED92FA-14BC-A4DD-7C5B-4073760C5C34}"/>
                  </a:ext>
                </a:extLst>
              </p:cNvPr>
              <p:cNvSpPr txBox="1"/>
              <p:nvPr/>
            </p:nvSpPr>
            <p:spPr>
              <a:xfrm>
                <a:off x="2850352" y="547322"/>
                <a:ext cx="12303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-</a:t>
                </a:r>
                <a14:m>
                  <m:oMath xmlns:m="http://schemas.openxmlformats.org/officeDocument/2006/math">
                    <m:r>
                      <a:rPr lang="en-US" altLang="ko-KR" sz="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sz="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.213</m:t>
                    </m:r>
                    <m:r>
                      <a:rPr lang="en-US" altLang="ko-KR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altLang="ko-KR" sz="800" dirty="0"/>
              </a:p>
              <a:p>
                <a:pPr algn="ctr"/>
                <a:r>
                  <a:rPr lang="en-US" altLang="ko-KR" sz="800" dirty="0"/>
                  <a:t>(</a:t>
                </a:r>
                <a:r>
                  <a:rPr lang="en-US" altLang="ko-KR" sz="800" dirty="0" err="1"/>
                  <a:t>heading_angle_error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</mc:Choice>
        <mc:Fallback xmlns=""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81ED92FA-14BC-A4DD-7C5B-4073760C5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352" y="547322"/>
                <a:ext cx="1230398" cy="338554"/>
              </a:xfrm>
              <a:prstGeom prst="rect">
                <a:avLst/>
              </a:prstGeom>
              <a:blipFill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5" name="직선 화살표 연결선 364"/>
          <p:cNvCxnSpPr/>
          <p:nvPr/>
        </p:nvCxnSpPr>
        <p:spPr>
          <a:xfrm flipV="1">
            <a:off x="3380505" y="374650"/>
            <a:ext cx="891587" cy="1798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6" name="TextBox 365"/>
          <p:cNvSpPr txBox="1"/>
          <p:nvPr/>
        </p:nvSpPr>
        <p:spPr>
          <a:xfrm>
            <a:off x="4150695" y="1145292"/>
            <a:ext cx="1114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Wp4(20.993, -9.665)</a:t>
            </a:r>
            <a:endParaRPr lang="ko-KR" altLang="en-US" sz="800" dirty="0"/>
          </a:p>
        </p:txBody>
      </p:sp>
      <p:sp>
        <p:nvSpPr>
          <p:cNvPr id="367" name="원호 366"/>
          <p:cNvSpPr/>
          <p:nvPr/>
        </p:nvSpPr>
        <p:spPr>
          <a:xfrm rot="2449790">
            <a:off x="3434870" y="932860"/>
            <a:ext cx="883517" cy="1266018"/>
          </a:xfrm>
          <a:prstGeom prst="arc">
            <a:avLst>
              <a:gd name="adj1" fmla="val 14284254"/>
              <a:gd name="adj2" fmla="val 14670731"/>
            </a:avLst>
          </a:prstGeom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0239" y="78391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WP( </a:t>
            </a:r>
            <a:r>
              <a:rPr lang="en-US" altLang="ko-KR" sz="1000" dirty="0" err="1" smtClean="0"/>
              <a:t>WayPoint</a:t>
            </a:r>
            <a:r>
              <a:rPr lang="en-US" altLang="ko-KR" sz="1000" dirty="0" smtClean="0"/>
              <a:t>) :3 -&gt; 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3574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9424</TotalTime>
  <Words>248</Words>
  <Application>Microsoft Office PowerPoint</Application>
  <PresentationFormat>와이드스크린</PresentationFormat>
  <Paragraphs>88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류가영</cp:lastModifiedBy>
  <cp:revision>28</cp:revision>
  <dcterms:created xsi:type="dcterms:W3CDTF">2023-07-17T11:50:46Z</dcterms:created>
  <dcterms:modified xsi:type="dcterms:W3CDTF">2023-07-27T17:27:08Z</dcterms:modified>
</cp:coreProperties>
</file>