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36576000" cy="27432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6800" userDrawn="1">
          <p15:clr>
            <a:srgbClr val="A4A3A4"/>
          </p15:clr>
        </p15:guide>
        <p15:guide id="4" orient="horz" userDrawn="1">
          <p15:clr>
            <a:srgbClr val="A4A3A4"/>
          </p15:clr>
        </p15:guide>
        <p15:guide id="5" pos="485" userDrawn="1">
          <p15:clr>
            <a:srgbClr val="A4A3A4"/>
          </p15:clr>
        </p15:guide>
        <p15:guide id="6" pos="2255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70710-57A9-4623-BD1B-0BE4BC8D1C1A}" v="197" dt="2022-04-26T03:04:25.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707" autoAdjust="0"/>
  </p:normalViewPr>
  <p:slideViewPr>
    <p:cSldViewPr snapToGrid="0" snapToObjects="1" showGuides="1">
      <p:cViewPr>
        <p:scale>
          <a:sx n="19" d="100"/>
          <a:sy n="19" d="100"/>
        </p:scale>
        <p:origin x="1803" y="702"/>
      </p:cViewPr>
      <p:guideLst>
        <p:guide orient="horz" pos="16800"/>
        <p:guide orient="horz"/>
        <p:guide pos="485"/>
        <p:guide pos="225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 B" userId="89b8a0377ff0a82a" providerId="LiveId" clId="{02E70710-57A9-4623-BD1B-0BE4BC8D1C1A}"/>
    <pc:docChg chg="undo redo custSel modSld">
      <pc:chgData name="Dev B" userId="89b8a0377ff0a82a" providerId="LiveId" clId="{02E70710-57A9-4623-BD1B-0BE4BC8D1C1A}" dt="2022-04-26T03:04:52.704" v="1014" actId="1076"/>
      <pc:docMkLst>
        <pc:docMk/>
      </pc:docMkLst>
      <pc:sldChg chg="addSp delSp modSp mod">
        <pc:chgData name="Dev B" userId="89b8a0377ff0a82a" providerId="LiveId" clId="{02E70710-57A9-4623-BD1B-0BE4BC8D1C1A}" dt="2022-04-26T03:04:52.704" v="1014" actId="1076"/>
        <pc:sldMkLst>
          <pc:docMk/>
          <pc:sldMk cId="665467505" sldId="257"/>
        </pc:sldMkLst>
        <pc:spChg chg="mod">
          <ac:chgData name="Dev B" userId="89b8a0377ff0a82a" providerId="LiveId" clId="{02E70710-57A9-4623-BD1B-0BE4BC8D1C1A}" dt="2022-04-20T20:19:40.850" v="13" actId="403"/>
          <ac:spMkLst>
            <pc:docMk/>
            <pc:sldMk cId="665467505" sldId="257"/>
            <ac:spMk id="2" creationId="{BDE6F6AC-C9AC-5247-9C5C-038CE7F4BF5E}"/>
          </ac:spMkLst>
        </pc:spChg>
        <pc:spChg chg="mod">
          <ac:chgData name="Dev B" userId="89b8a0377ff0a82a" providerId="LiveId" clId="{02E70710-57A9-4623-BD1B-0BE4BC8D1C1A}" dt="2022-04-25T21:21:22.151" v="976" actId="20577"/>
          <ac:spMkLst>
            <pc:docMk/>
            <pc:sldMk cId="665467505" sldId="257"/>
            <ac:spMk id="3" creationId="{18DC8CF0-A346-2449-8D9B-95FE9C93A3DC}"/>
          </ac:spMkLst>
        </pc:spChg>
        <pc:spChg chg="mod">
          <ac:chgData name="Dev B" userId="89b8a0377ff0a82a" providerId="LiveId" clId="{02E70710-57A9-4623-BD1B-0BE4BC8D1C1A}" dt="2022-04-20T20:19:40.850" v="13" actId="403"/>
          <ac:spMkLst>
            <pc:docMk/>
            <pc:sldMk cId="665467505" sldId="257"/>
            <ac:spMk id="4" creationId="{2C0C5A20-AC9A-1747-869C-C1ED67FEFF46}"/>
          </ac:spMkLst>
        </pc:spChg>
        <pc:spChg chg="mod">
          <ac:chgData name="Dev B" userId="89b8a0377ff0a82a" providerId="LiveId" clId="{02E70710-57A9-4623-BD1B-0BE4BC8D1C1A}" dt="2022-04-25T20:13:39.872" v="842" actId="1076"/>
          <ac:spMkLst>
            <pc:docMk/>
            <pc:sldMk cId="665467505" sldId="257"/>
            <ac:spMk id="5" creationId="{39C8057F-0695-2444-B31A-4A7D23E46A51}"/>
          </ac:spMkLst>
        </pc:spChg>
        <pc:spChg chg="mod">
          <ac:chgData name="Dev B" userId="89b8a0377ff0a82a" providerId="LiveId" clId="{02E70710-57A9-4623-BD1B-0BE4BC8D1C1A}" dt="2022-04-25T20:13:39.872" v="842" actId="1076"/>
          <ac:spMkLst>
            <pc:docMk/>
            <pc:sldMk cId="665467505" sldId="257"/>
            <ac:spMk id="6" creationId="{E931F6E2-C666-2A40-A86B-4FE6DD821484}"/>
          </ac:spMkLst>
        </pc:spChg>
        <pc:spChg chg="mod">
          <ac:chgData name="Dev B" userId="89b8a0377ff0a82a" providerId="LiveId" clId="{02E70710-57A9-4623-BD1B-0BE4BC8D1C1A}" dt="2022-04-20T20:19:40.850" v="13" actId="403"/>
          <ac:spMkLst>
            <pc:docMk/>
            <pc:sldMk cId="665467505" sldId="257"/>
            <ac:spMk id="7" creationId="{D15ABB87-C7F7-7E4F-B83D-BF8134B1FD41}"/>
          </ac:spMkLst>
        </pc:spChg>
        <pc:spChg chg="mod">
          <ac:chgData name="Dev B" userId="89b8a0377ff0a82a" providerId="LiveId" clId="{02E70710-57A9-4623-BD1B-0BE4BC8D1C1A}" dt="2022-04-20T20:19:40.850" v="13" actId="403"/>
          <ac:spMkLst>
            <pc:docMk/>
            <pc:sldMk cId="665467505" sldId="257"/>
            <ac:spMk id="8" creationId="{CCEF2947-48D3-D249-9AC7-1EB0F606D71E}"/>
          </ac:spMkLst>
        </pc:spChg>
        <pc:spChg chg="mod">
          <ac:chgData name="Dev B" userId="89b8a0377ff0a82a" providerId="LiveId" clId="{02E70710-57A9-4623-BD1B-0BE4BC8D1C1A}" dt="2022-04-25T20:13:39.872" v="842" actId="1076"/>
          <ac:spMkLst>
            <pc:docMk/>
            <pc:sldMk cId="665467505" sldId="257"/>
            <ac:spMk id="9" creationId="{3B22C521-DBF6-FE41-AB85-F9C947B8CBBE}"/>
          </ac:spMkLst>
        </pc:spChg>
        <pc:spChg chg="mod">
          <ac:chgData name="Dev B" userId="89b8a0377ff0a82a" providerId="LiveId" clId="{02E70710-57A9-4623-BD1B-0BE4BC8D1C1A}" dt="2022-04-25T21:35:25.749" v="1002" actId="20577"/>
          <ac:spMkLst>
            <pc:docMk/>
            <pc:sldMk cId="665467505" sldId="257"/>
            <ac:spMk id="10" creationId="{26772A99-3930-7047-BF73-2475F32FE3D1}"/>
          </ac:spMkLst>
        </pc:spChg>
        <pc:spChg chg="mod">
          <ac:chgData name="Dev B" userId="89b8a0377ff0a82a" providerId="LiveId" clId="{02E70710-57A9-4623-BD1B-0BE4BC8D1C1A}" dt="2022-04-20T20:19:40.850" v="13" actId="403"/>
          <ac:spMkLst>
            <pc:docMk/>
            <pc:sldMk cId="665467505" sldId="257"/>
            <ac:spMk id="11" creationId="{2BD6B40B-F9C1-F944-BEAB-D3858C2893C8}"/>
          </ac:spMkLst>
        </pc:spChg>
        <pc:spChg chg="mod">
          <ac:chgData name="Dev B" userId="89b8a0377ff0a82a" providerId="LiveId" clId="{02E70710-57A9-4623-BD1B-0BE4BC8D1C1A}" dt="2022-04-25T20:05:35.617" v="406" actId="20577"/>
          <ac:spMkLst>
            <pc:docMk/>
            <pc:sldMk cId="665467505" sldId="257"/>
            <ac:spMk id="12" creationId="{6E08AE98-6D7D-A348-A7EF-71A28D32A5F7}"/>
          </ac:spMkLst>
        </pc:spChg>
        <pc:spChg chg="mod">
          <ac:chgData name="Dev B" userId="89b8a0377ff0a82a" providerId="LiveId" clId="{02E70710-57A9-4623-BD1B-0BE4BC8D1C1A}" dt="2022-04-25T20:03:00.385" v="387" actId="20577"/>
          <ac:spMkLst>
            <pc:docMk/>
            <pc:sldMk cId="665467505" sldId="257"/>
            <ac:spMk id="13" creationId="{B467BE33-74B9-7345-9A24-60B3B04FEB8E}"/>
          </ac:spMkLst>
        </pc:spChg>
        <pc:spChg chg="del">
          <ac:chgData name="Dev B" userId="89b8a0377ff0a82a" providerId="LiveId" clId="{02E70710-57A9-4623-BD1B-0BE4BC8D1C1A}" dt="2022-04-25T19:57:08.917" v="246" actId="478"/>
          <ac:spMkLst>
            <pc:docMk/>
            <pc:sldMk cId="665467505" sldId="257"/>
            <ac:spMk id="14" creationId="{6E22B49B-9FC0-E544-9A74-BE266C943D30}"/>
          </ac:spMkLst>
        </pc:spChg>
        <pc:spChg chg="add del mod">
          <ac:chgData name="Dev B" userId="89b8a0377ff0a82a" providerId="LiveId" clId="{02E70710-57A9-4623-BD1B-0BE4BC8D1C1A}" dt="2022-04-25T19:57:33.363" v="250" actId="478"/>
          <ac:spMkLst>
            <pc:docMk/>
            <pc:sldMk cId="665467505" sldId="257"/>
            <ac:spMk id="18" creationId="{6A749F2A-F727-4090-B268-3E9CA42393B7}"/>
          </ac:spMkLst>
        </pc:spChg>
        <pc:spChg chg="add del mod">
          <ac:chgData name="Dev B" userId="89b8a0377ff0a82a" providerId="LiveId" clId="{02E70710-57A9-4623-BD1B-0BE4BC8D1C1A}" dt="2022-04-25T19:58:49.442" v="260" actId="478"/>
          <ac:spMkLst>
            <pc:docMk/>
            <pc:sldMk cId="665467505" sldId="257"/>
            <ac:spMk id="21" creationId="{D55A68AA-043B-4E13-8D16-2CC27CD2EDC7}"/>
          </ac:spMkLst>
        </pc:spChg>
        <pc:spChg chg="add del mod">
          <ac:chgData name="Dev B" userId="89b8a0377ff0a82a" providerId="LiveId" clId="{02E70710-57A9-4623-BD1B-0BE4BC8D1C1A}" dt="2022-04-25T19:59:08.143" v="263" actId="478"/>
          <ac:spMkLst>
            <pc:docMk/>
            <pc:sldMk cId="665467505" sldId="257"/>
            <ac:spMk id="22" creationId="{40CE571E-005C-4E66-A6BA-F928271757FF}"/>
          </ac:spMkLst>
        </pc:spChg>
        <pc:spChg chg="add del mod">
          <ac:chgData name="Dev B" userId="89b8a0377ff0a82a" providerId="LiveId" clId="{02E70710-57A9-4623-BD1B-0BE4BC8D1C1A}" dt="2022-04-25T19:51:54.859" v="158"/>
          <ac:spMkLst>
            <pc:docMk/>
            <pc:sldMk cId="665467505" sldId="257"/>
            <ac:spMk id="27" creationId="{0DAEBE12-4325-45D4-B4E6-5C0A76773451}"/>
          </ac:spMkLst>
        </pc:spChg>
        <pc:spChg chg="add del mod">
          <ac:chgData name="Dev B" userId="89b8a0377ff0a82a" providerId="LiveId" clId="{02E70710-57A9-4623-BD1B-0BE4BC8D1C1A}" dt="2022-04-25T19:51:54.859" v="158"/>
          <ac:spMkLst>
            <pc:docMk/>
            <pc:sldMk cId="665467505" sldId="257"/>
            <ac:spMk id="28" creationId="{F042B7C1-5AA2-4D32-93DE-6B215A0EEF30}"/>
          </ac:spMkLst>
        </pc:spChg>
        <pc:spChg chg="add mod">
          <ac:chgData name="Dev B" userId="89b8a0377ff0a82a" providerId="LiveId" clId="{02E70710-57A9-4623-BD1B-0BE4BC8D1C1A}" dt="2022-04-25T20:13:39.872" v="842" actId="1076"/>
          <ac:spMkLst>
            <pc:docMk/>
            <pc:sldMk cId="665467505" sldId="257"/>
            <ac:spMk id="29" creationId="{A1BCCD03-13DF-4EC6-ABF7-E22B029749F7}"/>
          </ac:spMkLst>
        </pc:spChg>
        <pc:spChg chg="add mod">
          <ac:chgData name="Dev B" userId="89b8a0377ff0a82a" providerId="LiveId" clId="{02E70710-57A9-4623-BD1B-0BE4BC8D1C1A}" dt="2022-04-25T20:13:39.872" v="842" actId="1076"/>
          <ac:spMkLst>
            <pc:docMk/>
            <pc:sldMk cId="665467505" sldId="257"/>
            <ac:spMk id="30" creationId="{8C7CA8CE-C52C-4B3E-854D-D6BD6B473FF0}"/>
          </ac:spMkLst>
        </pc:spChg>
        <pc:spChg chg="add mod">
          <ac:chgData name="Dev B" userId="89b8a0377ff0a82a" providerId="LiveId" clId="{02E70710-57A9-4623-BD1B-0BE4BC8D1C1A}" dt="2022-04-25T20:14:53.751" v="870" actId="2711"/>
          <ac:spMkLst>
            <pc:docMk/>
            <pc:sldMk cId="665467505" sldId="257"/>
            <ac:spMk id="35" creationId="{DDC6312C-A9EC-45CF-8DA6-14E85ACF0FA4}"/>
          </ac:spMkLst>
        </pc:spChg>
        <pc:spChg chg="add mod">
          <ac:chgData name="Dev B" userId="89b8a0377ff0a82a" providerId="LiveId" clId="{02E70710-57A9-4623-BD1B-0BE4BC8D1C1A}" dt="2022-04-25T20:15:14.048" v="907" actId="20577"/>
          <ac:spMkLst>
            <pc:docMk/>
            <pc:sldMk cId="665467505" sldId="257"/>
            <ac:spMk id="40" creationId="{CB7900D8-02A7-4EFA-8EF3-25AA9EB00450}"/>
          </ac:spMkLst>
        </pc:spChg>
        <pc:spChg chg="add mod">
          <ac:chgData name="Dev B" userId="89b8a0377ff0a82a" providerId="LiveId" clId="{02E70710-57A9-4623-BD1B-0BE4BC8D1C1A}" dt="2022-04-25T20:15:45.494" v="920" actId="20577"/>
          <ac:spMkLst>
            <pc:docMk/>
            <pc:sldMk cId="665467505" sldId="257"/>
            <ac:spMk id="41" creationId="{F9427529-2838-40A5-9878-09004482359D}"/>
          </ac:spMkLst>
        </pc:spChg>
        <pc:spChg chg="add mod">
          <ac:chgData name="Dev B" userId="89b8a0377ff0a82a" providerId="LiveId" clId="{02E70710-57A9-4623-BD1B-0BE4BC8D1C1A}" dt="2022-04-25T20:16:06.023" v="929" actId="20577"/>
          <ac:spMkLst>
            <pc:docMk/>
            <pc:sldMk cId="665467505" sldId="257"/>
            <ac:spMk id="42" creationId="{47131EBC-5F12-4327-B38B-60988481767C}"/>
          </ac:spMkLst>
        </pc:spChg>
        <pc:picChg chg="add mod">
          <ac:chgData name="Dev B" userId="89b8a0377ff0a82a" providerId="LiveId" clId="{02E70710-57A9-4623-BD1B-0BE4BC8D1C1A}" dt="2022-04-25T21:17:13.455" v="968" actId="1076"/>
          <ac:picMkLst>
            <pc:docMk/>
            <pc:sldMk cId="665467505" sldId="257"/>
            <ac:picMk id="8" creationId="{4D4D17CB-904A-4D86-B2A0-2942D8673F79}"/>
          </ac:picMkLst>
        </pc:picChg>
        <pc:picChg chg="add mod">
          <ac:chgData name="Dev B" userId="89b8a0377ff0a82a" providerId="LiveId" clId="{02E70710-57A9-4623-BD1B-0BE4BC8D1C1A}" dt="2022-04-25T21:30:03.198" v="985" actId="14826"/>
          <ac:picMkLst>
            <pc:docMk/>
            <pc:sldMk cId="665467505" sldId="257"/>
            <ac:picMk id="11" creationId="{80746BC5-D1BA-491C-AFFC-6EB0CC82209A}"/>
          </ac:picMkLst>
        </pc:picChg>
        <pc:picChg chg="add del mod">
          <ac:chgData name="Dev B" userId="89b8a0377ff0a82a" providerId="LiveId" clId="{02E70710-57A9-4623-BD1B-0BE4BC8D1C1A}" dt="2022-04-25T19:53:01.728" v="171" actId="478"/>
          <ac:picMkLst>
            <pc:docMk/>
            <pc:sldMk cId="665467505" sldId="257"/>
            <ac:picMk id="11" creationId="{A9980CB7-7CB3-48BD-BD17-512AA5883EED}"/>
          </ac:picMkLst>
        </pc:picChg>
        <pc:picChg chg="add del mod">
          <ac:chgData name="Dev B" userId="89b8a0377ff0a82a" providerId="LiveId" clId="{02E70710-57A9-4623-BD1B-0BE4BC8D1C1A}" dt="2022-04-26T03:01:56.286" v="1005" actId="478"/>
          <ac:picMkLst>
            <pc:docMk/>
            <pc:sldMk cId="665467505" sldId="257"/>
            <ac:picMk id="15" creationId="{9240253A-B307-4EBE-8944-BF2091C87599}"/>
          </ac:picMkLst>
        </pc:picChg>
        <pc:picChg chg="mod modCrop">
          <ac:chgData name="Dev B" userId="89b8a0377ff0a82a" providerId="LiveId" clId="{02E70710-57A9-4623-BD1B-0BE4BC8D1C1A}" dt="2022-04-25T20:02:41.423" v="377"/>
          <ac:picMkLst>
            <pc:docMk/>
            <pc:sldMk cId="665467505" sldId="257"/>
            <ac:picMk id="16" creationId="{85748B93-CD0C-4545-B253-E909F4235436}"/>
          </ac:picMkLst>
        </pc:picChg>
        <pc:picChg chg="add del mod">
          <ac:chgData name="Dev B" userId="89b8a0377ff0a82a" providerId="LiveId" clId="{02E70710-57A9-4623-BD1B-0BE4BC8D1C1A}" dt="2022-04-26T03:04:52.704" v="1014" actId="1076"/>
          <ac:picMkLst>
            <pc:docMk/>
            <pc:sldMk cId="665467505" sldId="257"/>
            <ac:picMk id="19" creationId="{D60F948D-6148-494D-B5E8-8DBD2A96054F}"/>
          </ac:picMkLst>
        </pc:picChg>
        <pc:picChg chg="del mod">
          <ac:chgData name="Dev B" userId="89b8a0377ff0a82a" providerId="LiveId" clId="{02E70710-57A9-4623-BD1B-0BE4BC8D1C1A}" dt="2022-04-25T21:27:05.611" v="981" actId="478"/>
          <ac:picMkLst>
            <pc:docMk/>
            <pc:sldMk cId="665467505" sldId="257"/>
            <ac:picMk id="24" creationId="{847E7C40-BC4D-4E6B-965F-E2F72B807B76}"/>
          </ac:picMkLst>
        </pc:picChg>
        <pc:picChg chg="del">
          <ac:chgData name="Dev B" userId="89b8a0377ff0a82a" providerId="LiveId" clId="{02E70710-57A9-4623-BD1B-0BE4BC8D1C1A}" dt="2022-04-25T21:17:00.295" v="967" actId="478"/>
          <ac:picMkLst>
            <pc:docMk/>
            <pc:sldMk cId="665467505" sldId="257"/>
            <ac:picMk id="26" creationId="{863869C0-F79A-4D92-9B6C-A0306A018B9C}"/>
          </ac:picMkLst>
        </pc:picChg>
        <pc:picChg chg="add mod">
          <ac:chgData name="Dev B" userId="89b8a0377ff0a82a" providerId="LiveId" clId="{02E70710-57A9-4623-BD1B-0BE4BC8D1C1A}" dt="2022-04-25T20:00:01.977" v="274" actId="1076"/>
          <ac:picMkLst>
            <pc:docMk/>
            <pc:sldMk cId="665467505" sldId="257"/>
            <ac:picMk id="32" creationId="{B5501029-D406-4C14-9164-E01239D5C68A}"/>
          </ac:picMkLst>
        </pc:picChg>
        <pc:picChg chg="add mod">
          <ac:chgData name="Dev B" userId="89b8a0377ff0a82a" providerId="LiveId" clId="{02E70710-57A9-4623-BD1B-0BE4BC8D1C1A}" dt="2022-04-25T20:05:16.724" v="396" actId="962"/>
          <ac:picMkLst>
            <pc:docMk/>
            <pc:sldMk cId="665467505" sldId="257"/>
            <ac:picMk id="34" creationId="{3DE90F1A-38F2-4B72-8632-93F50C271770}"/>
          </ac:picMkLst>
        </pc:picChg>
        <pc:picChg chg="mod">
          <ac:chgData name="Dev B" userId="89b8a0377ff0a82a" providerId="LiveId" clId="{02E70710-57A9-4623-BD1B-0BE4BC8D1C1A}" dt="2022-04-25T20:00:12.656" v="277" actId="1076"/>
          <ac:picMkLst>
            <pc:docMk/>
            <pc:sldMk cId="665467505" sldId="257"/>
            <ac:picMk id="1026" creationId="{C538B106-4B03-4C14-9965-A02BD91ED4E9}"/>
          </ac:picMkLst>
        </pc:picChg>
        <pc:picChg chg="add del mod">
          <ac:chgData name="Dev B" userId="89b8a0377ff0a82a" providerId="LiveId" clId="{02E70710-57A9-4623-BD1B-0BE4BC8D1C1A}" dt="2022-04-26T03:01:52.177" v="1004" actId="478"/>
          <ac:picMkLst>
            <pc:docMk/>
            <pc:sldMk cId="665467505" sldId="257"/>
            <ac:picMk id="1028" creationId="{154BD35E-E67D-49EE-96CB-64ACE4375486}"/>
          </ac:picMkLst>
        </pc:picChg>
        <pc:picChg chg="add del mod">
          <ac:chgData name="Dev B" userId="89b8a0377ff0a82a" providerId="LiveId" clId="{02E70710-57A9-4623-BD1B-0BE4BC8D1C1A}" dt="2022-04-25T19:55:43.355" v="176" actId="478"/>
          <ac:picMkLst>
            <pc:docMk/>
            <pc:sldMk cId="665467505" sldId="257"/>
            <ac:picMk id="1030" creationId="{DA86A0DA-DB87-42CB-A0BC-FB44787EBA0E}"/>
          </ac:picMkLst>
        </pc:picChg>
        <pc:picChg chg="add mod">
          <ac:chgData name="Dev B" userId="89b8a0377ff0a82a" providerId="LiveId" clId="{02E70710-57A9-4623-BD1B-0BE4BC8D1C1A}" dt="2022-04-25T20:05:19.674" v="397" actId="1076"/>
          <ac:picMkLst>
            <pc:docMk/>
            <pc:sldMk cId="665467505" sldId="257"/>
            <ac:picMk id="1036" creationId="{0670EA20-F7AE-4CAB-A176-0F2517D26C1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92" y="4896516"/>
            <a:ext cx="17275051"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68621" y="4391832"/>
            <a:ext cx="17261415"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68616" y="11847477"/>
            <a:ext cx="17265632"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8475623" y="4391832"/>
            <a:ext cx="17261191"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8475623" y="4896516"/>
            <a:ext cx="17261191"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475623" y="11847477"/>
            <a:ext cx="17256448"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8475623" y="12401467"/>
            <a:ext cx="17263064"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475624" y="21368378"/>
            <a:ext cx="17247809"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8475623" y="21920717"/>
            <a:ext cx="17256448"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53492" y="12388190"/>
            <a:ext cx="17276541"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674623" y="2365740"/>
            <a:ext cx="27226755" cy="975489"/>
          </a:xfrm>
          <a:prstGeom prst="rect">
            <a:avLst/>
          </a:prstGeom>
        </p:spPr>
        <p:txBody>
          <a:bodyPr lIns="95646" tIns="47823" rIns="95646" bIns="47823">
            <a:normAutofit/>
          </a:bodyPr>
          <a:lstStyle>
            <a:lvl1pPr marL="0" indent="0" algn="ctr">
              <a:buFontTx/>
              <a:buNone/>
              <a:defRPr sz="4500">
                <a:solidFill>
                  <a:schemeClr val="bg1"/>
                </a:solidFill>
                <a:latin typeface="+mj-lt"/>
              </a:defRPr>
            </a:lvl1pPr>
            <a:lvl2pPr>
              <a:buFontTx/>
              <a:buNone/>
              <a:defRPr sz="5625"/>
            </a:lvl2pPr>
            <a:lvl3pPr>
              <a:buFontTx/>
              <a:buNone/>
              <a:defRPr sz="5625"/>
            </a:lvl3pPr>
            <a:lvl4pPr>
              <a:buFontTx/>
              <a:buNone/>
              <a:defRPr sz="5625"/>
            </a:lvl4pPr>
            <a:lvl5pPr>
              <a:buFontTx/>
              <a:buNone/>
              <a:defRPr sz="5625"/>
            </a:lvl5pPr>
          </a:lstStyle>
          <a:p>
            <a:pPr lvl="0"/>
            <a:r>
              <a:rPr lang="en-US" dirty="0"/>
              <a:t>Click here to add affiliations</a:t>
            </a:r>
          </a:p>
        </p:txBody>
      </p:sp>
      <p:sp>
        <p:nvSpPr>
          <p:cNvPr id="79" name="Text Placeholder 76"/>
          <p:cNvSpPr>
            <a:spLocks noGrp="1"/>
          </p:cNvSpPr>
          <p:nvPr>
            <p:ph type="body" sz="quarter" idx="151" hasCustomPrompt="1"/>
          </p:nvPr>
        </p:nvSpPr>
        <p:spPr>
          <a:xfrm>
            <a:off x="4674623" y="1390251"/>
            <a:ext cx="27226755" cy="975489"/>
          </a:xfrm>
          <a:prstGeom prst="rect">
            <a:avLst/>
          </a:prstGeom>
        </p:spPr>
        <p:txBody>
          <a:bodyPr lIns="95646" tIns="47823" rIns="95646" bIns="47823" anchor="t" anchorCtr="1">
            <a:normAutofit/>
          </a:bodyPr>
          <a:lstStyle>
            <a:lvl1pPr marL="0" indent="0" algn="ctr">
              <a:buFontTx/>
              <a:buNone/>
              <a:defRPr sz="6600">
                <a:solidFill>
                  <a:schemeClr val="bg1"/>
                </a:solidFill>
                <a:latin typeface="+mj-lt"/>
              </a:defRPr>
            </a:lvl1pPr>
            <a:lvl2pPr>
              <a:buFontTx/>
              <a:buNone/>
              <a:defRPr sz="5625"/>
            </a:lvl2pPr>
            <a:lvl3pPr>
              <a:buFontTx/>
              <a:buNone/>
              <a:defRPr sz="5625"/>
            </a:lvl3pPr>
            <a:lvl4pPr>
              <a:buFontTx/>
              <a:buNone/>
              <a:defRPr sz="5625"/>
            </a:lvl4pPr>
            <a:lvl5pPr>
              <a:buFontTx/>
              <a:buNone/>
              <a:defRPr sz="5625"/>
            </a:lvl5pPr>
          </a:lstStyle>
          <a:p>
            <a:pPr lvl="0"/>
            <a:r>
              <a:rPr lang="en-US" dirty="0"/>
              <a:t>Click here to add authors</a:t>
            </a:r>
          </a:p>
        </p:txBody>
      </p:sp>
      <p:sp>
        <p:nvSpPr>
          <p:cNvPr id="80" name="Text Placeholder 76"/>
          <p:cNvSpPr>
            <a:spLocks noGrp="1"/>
          </p:cNvSpPr>
          <p:nvPr>
            <p:ph type="body" sz="quarter" idx="153" hasCustomPrompt="1"/>
          </p:nvPr>
        </p:nvSpPr>
        <p:spPr>
          <a:xfrm>
            <a:off x="4674623" y="142106"/>
            <a:ext cx="27226755" cy="1248145"/>
          </a:xfrm>
          <a:prstGeom prst="rect">
            <a:avLst/>
          </a:prstGeom>
        </p:spPr>
        <p:txBody>
          <a:bodyPr lIns="95646" tIns="47823" rIns="95646" bIns="47823" anchor="t" anchorCtr="1">
            <a:normAutofit/>
          </a:bodyPr>
          <a:lstStyle>
            <a:lvl1pPr marL="0" indent="0" algn="ctr">
              <a:buFontTx/>
              <a:buNone/>
              <a:defRPr sz="7500" b="1">
                <a:solidFill>
                  <a:schemeClr val="bg1"/>
                </a:solidFill>
                <a:latin typeface="+mj-lt"/>
              </a:defRPr>
            </a:lvl1pPr>
            <a:lvl2pPr>
              <a:buFontTx/>
              <a:buNone/>
              <a:defRPr sz="5625"/>
            </a:lvl2pPr>
            <a:lvl3pPr>
              <a:buFontTx/>
              <a:buNone/>
              <a:defRPr sz="5625"/>
            </a:lvl3pPr>
            <a:lvl4pPr>
              <a:buFontTx/>
              <a:buNone/>
              <a:defRPr sz="5625"/>
            </a:lvl4pPr>
            <a:lvl5pPr>
              <a:buFontTx/>
              <a:buNone/>
              <a:defRPr sz="562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6E55A37-68C5-664B-B052-7F2D95EAE387}"/>
              </a:ext>
            </a:extLst>
          </p:cNvPr>
          <p:cNvSpPr>
            <a:spLocks noGrp="1"/>
          </p:cNvSpPr>
          <p:nvPr>
            <p:ph type="body" sz="quarter" idx="10" hasCustomPrompt="1"/>
          </p:nvPr>
        </p:nvSpPr>
        <p:spPr>
          <a:xfrm>
            <a:off x="753492" y="4896516"/>
            <a:ext cx="17275051"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16" name="Text Placeholder 5">
            <a:extLst>
              <a:ext uri="{FF2B5EF4-FFF2-40B4-BE49-F238E27FC236}">
                <a16:creationId xmlns:a16="http://schemas.microsoft.com/office/drawing/2014/main" id="{E09727DE-7566-E346-96F5-1DF63E2E60CF}"/>
              </a:ext>
            </a:extLst>
          </p:cNvPr>
          <p:cNvSpPr>
            <a:spLocks noGrp="1"/>
          </p:cNvSpPr>
          <p:nvPr>
            <p:ph type="body" sz="quarter" idx="11" hasCustomPrompt="1"/>
          </p:nvPr>
        </p:nvSpPr>
        <p:spPr>
          <a:xfrm>
            <a:off x="768621" y="4391832"/>
            <a:ext cx="17261415"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INTRODUCTION or ABSTRACT</a:t>
            </a:r>
          </a:p>
        </p:txBody>
      </p:sp>
      <p:sp>
        <p:nvSpPr>
          <p:cNvPr id="17" name="Text Placeholder 5">
            <a:extLst>
              <a:ext uri="{FF2B5EF4-FFF2-40B4-BE49-F238E27FC236}">
                <a16:creationId xmlns:a16="http://schemas.microsoft.com/office/drawing/2014/main" id="{95946986-7BD5-8D43-807A-B9AD29F149EB}"/>
              </a:ext>
            </a:extLst>
          </p:cNvPr>
          <p:cNvSpPr>
            <a:spLocks noGrp="1"/>
          </p:cNvSpPr>
          <p:nvPr>
            <p:ph type="body" sz="quarter" idx="20" hasCustomPrompt="1"/>
          </p:nvPr>
        </p:nvSpPr>
        <p:spPr>
          <a:xfrm>
            <a:off x="768616" y="11847477"/>
            <a:ext cx="17265632"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OBJECTIVES</a:t>
            </a:r>
          </a:p>
        </p:txBody>
      </p:sp>
      <p:sp>
        <p:nvSpPr>
          <p:cNvPr id="18" name="Text Placeholder 5">
            <a:extLst>
              <a:ext uri="{FF2B5EF4-FFF2-40B4-BE49-F238E27FC236}">
                <a16:creationId xmlns:a16="http://schemas.microsoft.com/office/drawing/2014/main" id="{E34596B7-2651-FA48-86A8-F2F87793F0B0}"/>
              </a:ext>
            </a:extLst>
          </p:cNvPr>
          <p:cNvSpPr>
            <a:spLocks noGrp="1"/>
          </p:cNvSpPr>
          <p:nvPr>
            <p:ph type="body" sz="quarter" idx="25" hasCustomPrompt="1"/>
          </p:nvPr>
        </p:nvSpPr>
        <p:spPr>
          <a:xfrm>
            <a:off x="18475623" y="4391832"/>
            <a:ext cx="17261191"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CONCLUSIONS</a:t>
            </a:r>
          </a:p>
        </p:txBody>
      </p:sp>
      <p:sp>
        <p:nvSpPr>
          <p:cNvPr id="19" name="Text Placeholder 3">
            <a:extLst>
              <a:ext uri="{FF2B5EF4-FFF2-40B4-BE49-F238E27FC236}">
                <a16:creationId xmlns:a16="http://schemas.microsoft.com/office/drawing/2014/main" id="{0C78CD14-CB72-304D-92AA-4978E0351FD9}"/>
              </a:ext>
            </a:extLst>
          </p:cNvPr>
          <p:cNvSpPr>
            <a:spLocks noGrp="1"/>
          </p:cNvSpPr>
          <p:nvPr>
            <p:ph type="body" sz="quarter" idx="26" hasCustomPrompt="1"/>
          </p:nvPr>
        </p:nvSpPr>
        <p:spPr>
          <a:xfrm>
            <a:off x="18475623" y="4896516"/>
            <a:ext cx="17261191"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21" name="Text Placeholder 5">
            <a:extLst>
              <a:ext uri="{FF2B5EF4-FFF2-40B4-BE49-F238E27FC236}">
                <a16:creationId xmlns:a16="http://schemas.microsoft.com/office/drawing/2014/main" id="{861AD465-3082-5546-9B79-639EEA12B5CF}"/>
              </a:ext>
            </a:extLst>
          </p:cNvPr>
          <p:cNvSpPr>
            <a:spLocks noGrp="1"/>
          </p:cNvSpPr>
          <p:nvPr>
            <p:ph type="body" sz="quarter" idx="27" hasCustomPrompt="1"/>
          </p:nvPr>
        </p:nvSpPr>
        <p:spPr>
          <a:xfrm>
            <a:off x="18475623" y="11847477"/>
            <a:ext cx="17256448"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REFERENCES</a:t>
            </a:r>
          </a:p>
        </p:txBody>
      </p:sp>
      <p:sp>
        <p:nvSpPr>
          <p:cNvPr id="22" name="Text Placeholder 3">
            <a:extLst>
              <a:ext uri="{FF2B5EF4-FFF2-40B4-BE49-F238E27FC236}">
                <a16:creationId xmlns:a16="http://schemas.microsoft.com/office/drawing/2014/main" id="{3CCD5DF7-E429-2342-B965-E52E9AF2211B}"/>
              </a:ext>
            </a:extLst>
          </p:cNvPr>
          <p:cNvSpPr>
            <a:spLocks noGrp="1"/>
          </p:cNvSpPr>
          <p:nvPr>
            <p:ph type="body" sz="quarter" idx="28" hasCustomPrompt="1"/>
          </p:nvPr>
        </p:nvSpPr>
        <p:spPr>
          <a:xfrm>
            <a:off x="18475623" y="12401467"/>
            <a:ext cx="17263064"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39AC4688-7E7C-6740-83CF-3B9C19CC1DB6}"/>
              </a:ext>
            </a:extLst>
          </p:cNvPr>
          <p:cNvSpPr>
            <a:spLocks noGrp="1"/>
          </p:cNvSpPr>
          <p:nvPr>
            <p:ph type="body" sz="quarter" idx="29" hasCustomPrompt="1"/>
          </p:nvPr>
        </p:nvSpPr>
        <p:spPr>
          <a:xfrm>
            <a:off x="18475624" y="21368378"/>
            <a:ext cx="17247809" cy="562381"/>
          </a:xfrm>
          <a:prstGeom prst="rect">
            <a:avLst/>
          </a:prstGeom>
          <a:noFill/>
        </p:spPr>
        <p:txBody>
          <a:bodyPr wrap="square" lIns="78446" tIns="78446" rIns="78446" bIns="78446" anchor="ctr" anchorCtr="0">
            <a:spAutoFit/>
          </a:bodyPr>
          <a:lstStyle>
            <a:lvl1pPr marL="0" indent="0" algn="ctr">
              <a:buNone/>
              <a:defRPr sz="2625" b="1" u="sng" baseline="0">
                <a:solidFill>
                  <a:schemeClr val="accent1"/>
                </a:solidFill>
              </a:defRPr>
            </a:lvl1pPr>
          </a:lstStyle>
          <a:p>
            <a:pPr lvl="0"/>
            <a:r>
              <a:rPr lang="en-US" dirty="0"/>
              <a:t>(click to edit)  ACKNOWLEDGEMENTS or  CONTACT</a:t>
            </a:r>
          </a:p>
        </p:txBody>
      </p:sp>
      <p:sp>
        <p:nvSpPr>
          <p:cNvPr id="24" name="Text Placeholder 3">
            <a:extLst>
              <a:ext uri="{FF2B5EF4-FFF2-40B4-BE49-F238E27FC236}">
                <a16:creationId xmlns:a16="http://schemas.microsoft.com/office/drawing/2014/main" id="{4F58A0C9-6CA3-D745-BB00-AE8992CB97EF}"/>
              </a:ext>
            </a:extLst>
          </p:cNvPr>
          <p:cNvSpPr>
            <a:spLocks noGrp="1"/>
          </p:cNvSpPr>
          <p:nvPr>
            <p:ph type="body" sz="quarter" idx="30" hasCustomPrompt="1"/>
          </p:nvPr>
        </p:nvSpPr>
        <p:spPr>
          <a:xfrm>
            <a:off x="18475623" y="21920717"/>
            <a:ext cx="17256448"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31" name="Text Placeholder 3">
            <a:extLst>
              <a:ext uri="{FF2B5EF4-FFF2-40B4-BE49-F238E27FC236}">
                <a16:creationId xmlns:a16="http://schemas.microsoft.com/office/drawing/2014/main" id="{42A4D790-CE55-DB41-8817-92FBA30478F1}"/>
              </a:ext>
            </a:extLst>
          </p:cNvPr>
          <p:cNvSpPr>
            <a:spLocks noGrp="1"/>
          </p:cNvSpPr>
          <p:nvPr>
            <p:ph type="body" sz="quarter" idx="96" hasCustomPrompt="1"/>
          </p:nvPr>
        </p:nvSpPr>
        <p:spPr>
          <a:xfrm>
            <a:off x="753492" y="12388190"/>
            <a:ext cx="17276541" cy="673055"/>
          </a:xfrm>
          <a:prstGeom prst="rect">
            <a:avLst/>
          </a:prstGeom>
        </p:spPr>
        <p:txBody>
          <a:bodyPr wrap="square" lIns="196113" tIns="196113" rIns="196113" bIns="196113">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56050" indent="-367712">
              <a:defRPr sz="1650">
                <a:latin typeface="Trebuchet MS" pitchFamily="34" charset="0"/>
              </a:defRPr>
            </a:lvl2pPr>
            <a:lvl3pPr marL="1323761" indent="-367712">
              <a:defRPr sz="1650">
                <a:latin typeface="Trebuchet MS" pitchFamily="34" charset="0"/>
              </a:defRPr>
            </a:lvl3pPr>
            <a:lvl4pPr marL="1728244" indent="-404483">
              <a:defRPr sz="1650">
                <a:latin typeface="Trebuchet MS" pitchFamily="34" charset="0"/>
              </a:defRPr>
            </a:lvl4pPr>
            <a:lvl5pPr marL="2022413" indent="-294170">
              <a:defRPr sz="1650">
                <a:latin typeface="Trebuchet MS" pitchFamily="34" charset="0"/>
              </a:defRPr>
            </a:lvl5pPr>
          </a:lstStyle>
          <a:p>
            <a:pPr lvl="0"/>
            <a:r>
              <a:rPr lang="en-US" dirty="0"/>
              <a:t>Type in or paste your text here</a:t>
            </a:r>
          </a:p>
        </p:txBody>
      </p:sp>
      <p:sp>
        <p:nvSpPr>
          <p:cNvPr id="32" name="Text Placeholder 76">
            <a:extLst>
              <a:ext uri="{FF2B5EF4-FFF2-40B4-BE49-F238E27FC236}">
                <a16:creationId xmlns:a16="http://schemas.microsoft.com/office/drawing/2014/main" id="{5C1568BF-9EB7-8941-8FBA-7C7399699E75}"/>
              </a:ext>
            </a:extLst>
          </p:cNvPr>
          <p:cNvSpPr>
            <a:spLocks noGrp="1"/>
          </p:cNvSpPr>
          <p:nvPr>
            <p:ph type="body" sz="quarter" idx="150" hasCustomPrompt="1"/>
          </p:nvPr>
        </p:nvSpPr>
        <p:spPr>
          <a:xfrm>
            <a:off x="4674623" y="2365740"/>
            <a:ext cx="27226755" cy="975489"/>
          </a:xfrm>
          <a:prstGeom prst="rect">
            <a:avLst/>
          </a:prstGeom>
        </p:spPr>
        <p:txBody>
          <a:bodyPr lIns="95646" tIns="47823" rIns="95646" bIns="47823">
            <a:normAutofit/>
          </a:bodyPr>
          <a:lstStyle>
            <a:lvl1pPr marL="0" indent="0" algn="ctr">
              <a:buFontTx/>
              <a:buNone/>
              <a:defRPr sz="4500">
                <a:solidFill>
                  <a:schemeClr val="bg1"/>
                </a:solidFill>
                <a:latin typeface="+mj-lt"/>
              </a:defRPr>
            </a:lvl1pPr>
            <a:lvl2pPr>
              <a:buFontTx/>
              <a:buNone/>
              <a:defRPr sz="5625"/>
            </a:lvl2pPr>
            <a:lvl3pPr>
              <a:buFontTx/>
              <a:buNone/>
              <a:defRPr sz="5625"/>
            </a:lvl3pPr>
            <a:lvl4pPr>
              <a:buFontTx/>
              <a:buNone/>
              <a:defRPr sz="5625"/>
            </a:lvl4pPr>
            <a:lvl5pPr>
              <a:buFontTx/>
              <a:buNone/>
              <a:defRPr sz="5625"/>
            </a:lvl5pPr>
          </a:lstStyle>
          <a:p>
            <a:pPr lvl="0"/>
            <a:r>
              <a:rPr lang="en-US" dirty="0"/>
              <a:t>Click here to add affiliations</a:t>
            </a:r>
          </a:p>
        </p:txBody>
      </p:sp>
      <p:sp>
        <p:nvSpPr>
          <p:cNvPr id="33" name="Text Placeholder 76">
            <a:extLst>
              <a:ext uri="{FF2B5EF4-FFF2-40B4-BE49-F238E27FC236}">
                <a16:creationId xmlns:a16="http://schemas.microsoft.com/office/drawing/2014/main" id="{E42FA7AB-B55B-0C4B-BA4B-CDFE44D08E64}"/>
              </a:ext>
            </a:extLst>
          </p:cNvPr>
          <p:cNvSpPr>
            <a:spLocks noGrp="1"/>
          </p:cNvSpPr>
          <p:nvPr>
            <p:ph type="body" sz="quarter" idx="151" hasCustomPrompt="1"/>
          </p:nvPr>
        </p:nvSpPr>
        <p:spPr>
          <a:xfrm>
            <a:off x="4674623" y="1390251"/>
            <a:ext cx="27226755" cy="975489"/>
          </a:xfrm>
          <a:prstGeom prst="rect">
            <a:avLst/>
          </a:prstGeom>
        </p:spPr>
        <p:txBody>
          <a:bodyPr lIns="95646" tIns="47823" rIns="95646" bIns="47823" anchor="t" anchorCtr="1">
            <a:normAutofit/>
          </a:bodyPr>
          <a:lstStyle>
            <a:lvl1pPr marL="0" indent="0" algn="ctr">
              <a:buFontTx/>
              <a:buNone/>
              <a:defRPr sz="6600">
                <a:solidFill>
                  <a:schemeClr val="bg1"/>
                </a:solidFill>
                <a:latin typeface="+mj-lt"/>
              </a:defRPr>
            </a:lvl1pPr>
            <a:lvl2pPr>
              <a:buFontTx/>
              <a:buNone/>
              <a:defRPr sz="5625"/>
            </a:lvl2pPr>
            <a:lvl3pPr>
              <a:buFontTx/>
              <a:buNone/>
              <a:defRPr sz="5625"/>
            </a:lvl3pPr>
            <a:lvl4pPr>
              <a:buFontTx/>
              <a:buNone/>
              <a:defRPr sz="5625"/>
            </a:lvl4pPr>
            <a:lvl5pPr>
              <a:buFontTx/>
              <a:buNone/>
              <a:defRPr sz="5625"/>
            </a:lvl5pPr>
          </a:lstStyle>
          <a:p>
            <a:pPr lvl="0"/>
            <a:r>
              <a:rPr lang="en-US" dirty="0"/>
              <a:t>Click here to add authors</a:t>
            </a:r>
          </a:p>
        </p:txBody>
      </p:sp>
      <p:sp>
        <p:nvSpPr>
          <p:cNvPr id="34" name="Text Placeholder 76">
            <a:extLst>
              <a:ext uri="{FF2B5EF4-FFF2-40B4-BE49-F238E27FC236}">
                <a16:creationId xmlns:a16="http://schemas.microsoft.com/office/drawing/2014/main" id="{2C043AA1-3D57-BA44-B4FD-6795B91C476C}"/>
              </a:ext>
            </a:extLst>
          </p:cNvPr>
          <p:cNvSpPr>
            <a:spLocks noGrp="1"/>
          </p:cNvSpPr>
          <p:nvPr>
            <p:ph type="body" sz="quarter" idx="153" hasCustomPrompt="1"/>
          </p:nvPr>
        </p:nvSpPr>
        <p:spPr>
          <a:xfrm>
            <a:off x="4674623" y="142106"/>
            <a:ext cx="27226755" cy="1248145"/>
          </a:xfrm>
          <a:prstGeom prst="rect">
            <a:avLst/>
          </a:prstGeom>
        </p:spPr>
        <p:txBody>
          <a:bodyPr lIns="95646" tIns="47823" rIns="95646" bIns="47823" anchor="t" anchorCtr="1">
            <a:normAutofit/>
          </a:bodyPr>
          <a:lstStyle>
            <a:lvl1pPr marL="0" indent="0" algn="ctr">
              <a:buFontTx/>
              <a:buNone/>
              <a:defRPr sz="7500" b="1">
                <a:solidFill>
                  <a:schemeClr val="bg1"/>
                </a:solidFill>
                <a:latin typeface="+mj-lt"/>
              </a:defRPr>
            </a:lvl1pPr>
            <a:lvl2pPr>
              <a:buFontTx/>
              <a:buNone/>
              <a:defRPr sz="5625"/>
            </a:lvl2pPr>
            <a:lvl3pPr>
              <a:buFontTx/>
              <a:buNone/>
              <a:defRPr sz="5625"/>
            </a:lvl3pPr>
            <a:lvl4pPr>
              <a:buFontTx/>
              <a:buNone/>
              <a:defRPr sz="5625"/>
            </a:lvl4pPr>
            <a:lvl5pPr>
              <a:buFontTx/>
              <a:buNone/>
              <a:defRPr sz="5625"/>
            </a:lvl5pPr>
          </a:lstStyle>
          <a:p>
            <a:pPr lvl="0"/>
            <a:r>
              <a:rPr lang="en-US" dirty="0"/>
              <a:t>Click here to add title</a:t>
            </a:r>
          </a:p>
        </p:txBody>
      </p:sp>
    </p:spTree>
    <p:extLst>
      <p:ext uri="{BB962C8B-B14F-4D97-AF65-F5344CB8AC3E}">
        <p14:creationId xmlns:p14="http://schemas.microsoft.com/office/powerpoint/2010/main" val="38999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4.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8B8402-8060-5D48-83A6-8E359ADAF2C5}"/>
              </a:ext>
            </a:extLst>
          </p:cNvPr>
          <p:cNvSpPr/>
          <p:nvPr userDrawn="1"/>
        </p:nvSpPr>
        <p:spPr>
          <a:xfrm rot="10800000">
            <a:off x="0" y="26256336"/>
            <a:ext cx="36576000" cy="11622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6" name="Rectangle 5">
            <a:extLst>
              <a:ext uri="{FF2B5EF4-FFF2-40B4-BE49-F238E27FC236}">
                <a16:creationId xmlns:a16="http://schemas.microsoft.com/office/drawing/2014/main" id="{D7CCC5E2-7840-184E-8D4D-94BD88898788}"/>
              </a:ext>
            </a:extLst>
          </p:cNvPr>
          <p:cNvSpPr/>
          <p:nvPr userDrawn="1"/>
        </p:nvSpPr>
        <p:spPr>
          <a:xfrm>
            <a:off x="0" y="13371"/>
            <a:ext cx="36576000" cy="33695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10" name="Text Box 14"/>
          <p:cNvSpPr txBox="1">
            <a:spLocks noChangeArrowheads="1"/>
          </p:cNvSpPr>
          <p:nvPr/>
        </p:nvSpPr>
        <p:spPr bwMode="auto">
          <a:xfrm>
            <a:off x="1567699" y="26914939"/>
            <a:ext cx="3918701" cy="247094"/>
          </a:xfrm>
          <a:prstGeom prst="rect">
            <a:avLst/>
          </a:prstGeom>
          <a:noFill/>
          <a:ln w="9525">
            <a:noFill/>
            <a:miter lim="800000"/>
            <a:headEnd/>
            <a:tailEnd/>
          </a:ln>
          <a:effectLst/>
        </p:spPr>
        <p:txBody>
          <a:bodyPr wrap="square" lIns="58723" tIns="29356" rIns="58723" bIns="29356">
            <a:spAutoFit/>
          </a:bodyPr>
          <a:lstStyle/>
          <a:p>
            <a:pPr eaLnBrk="0" hangingPunct="0">
              <a:lnSpc>
                <a:spcPct val="65000"/>
              </a:lnSpc>
              <a:spcBef>
                <a:spcPct val="50000"/>
              </a:spcBef>
              <a:defRPr/>
            </a:pPr>
            <a:r>
              <a:rPr lang="en-US" sz="45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88"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6623EFFB-CC1B-5940-AE70-2D8BEC399C5F}"/>
              </a:ext>
            </a:extLst>
          </p:cNvPr>
          <p:cNvGraphicFramePr>
            <a:graphicFrameLocks noGrp="1"/>
          </p:cNvGraphicFramePr>
          <p:nvPr userDrawn="1">
            <p:extLst>
              <p:ext uri="{D42A27DB-BD31-4B8C-83A1-F6EECF244321}">
                <p14:modId xmlns:p14="http://schemas.microsoft.com/office/powerpoint/2010/main" val="3849327210"/>
              </p:ext>
            </p:extLst>
          </p:nvPr>
        </p:nvGraphicFramePr>
        <p:xfrm>
          <a:off x="37185600" y="-89409"/>
          <a:ext cx="12573585" cy="27483237"/>
        </p:xfrm>
        <a:graphic>
          <a:graphicData uri="http://schemas.openxmlformats.org/drawingml/2006/table">
            <a:tbl>
              <a:tblPr firstRow="1" bandRow="1">
                <a:tableStyleId>{5C22544A-7EE6-4342-B048-85BDC9FD1C3A}</a:tableStyleId>
              </a:tblPr>
              <a:tblGrid>
                <a:gridCol w="4458447">
                  <a:extLst>
                    <a:ext uri="{9D8B030D-6E8A-4147-A177-3AD203B41FA5}">
                      <a16:colId xmlns:a16="http://schemas.microsoft.com/office/drawing/2014/main" val="20000"/>
                    </a:ext>
                  </a:extLst>
                </a:gridCol>
                <a:gridCol w="1842079">
                  <a:extLst>
                    <a:ext uri="{9D8B030D-6E8A-4147-A177-3AD203B41FA5}">
                      <a16:colId xmlns:a16="http://schemas.microsoft.com/office/drawing/2014/main" val="997673227"/>
                    </a:ext>
                  </a:extLst>
                </a:gridCol>
                <a:gridCol w="6273059">
                  <a:extLst>
                    <a:ext uri="{9D8B030D-6E8A-4147-A177-3AD203B41FA5}">
                      <a16:colId xmlns:a16="http://schemas.microsoft.com/office/drawing/2014/main" val="4164475170"/>
                    </a:ext>
                  </a:extLst>
                </a:gridCol>
              </a:tblGrid>
              <a:tr h="1459481">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000" b="0" spc="600" dirty="0">
                          <a:solidFill>
                            <a:srgbClr val="1F3A4E"/>
                          </a:solidFill>
                          <a:latin typeface="Arial Black" panose="020B0A04020102020204" pitchFamily="34" charset="0"/>
                        </a:rPr>
                        <a:t>QUICK START GUIDE</a:t>
                      </a:r>
                      <a:br>
                        <a:rPr lang="en-US" sz="30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000" b="1" spc="600" dirty="0">
                        <a:solidFill>
                          <a:schemeClr val="bg1"/>
                        </a:solidFill>
                        <a:latin typeface="Trebuchet MS" pitchFamily="34" charset="0"/>
                      </a:endParaRPr>
                    </a:p>
                  </a:txBody>
                  <a:tcPr marL="243840" marR="121920" marT="102870" marB="3429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22576">
                <a:tc gridSpan="3">
                  <a:txBody>
                    <a:bodyPr/>
                    <a:lstStyle/>
                    <a:p>
                      <a:pPr algn="l"/>
                      <a:r>
                        <a:rPr lang="en-US" sz="21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102870" marB="34290">
                    <a:solidFill>
                      <a:schemeClr val="tx1"/>
                    </a:solidFill>
                  </a:tcPr>
                </a:tc>
                <a:tc hMerge="1">
                  <a:txBody>
                    <a:bodyPr/>
                    <a:lstStyle/>
                    <a:p>
                      <a:endParaRPr lang="en-US" sz="2400" dirty="0">
                        <a:solidFill>
                          <a:srgbClr val="1F3A4E"/>
                        </a:solidFill>
                      </a:endParaRPr>
                    </a:p>
                  </a:txBody>
                  <a:tcPr marL="182880" marT="137160">
                    <a:blipFill rotWithShape="1">
                      <a:blip r:embed="rId4"/>
                      <a:stretch>
                        <a:fillRect/>
                      </a:stretch>
                    </a:blipFill>
                  </a:tcPr>
                </a:tc>
                <a:tc hMerge="1">
                  <a:txBody>
                    <a:bodyPr/>
                    <a:lstStyle/>
                    <a:p>
                      <a:endParaRPr lang="en-US"/>
                    </a:p>
                  </a:txBody>
                  <a:tcPr/>
                </a:tc>
                <a:extLst>
                  <a:ext uri="{0D108BD9-81ED-4DB2-BD59-A6C34878D82A}">
                    <a16:rowId xmlns:a16="http://schemas.microsoft.com/office/drawing/2014/main" val="10001"/>
                  </a:ext>
                </a:extLst>
              </a:tr>
              <a:tr h="3047636">
                <a:tc gridSpan="3">
                  <a:txBody>
                    <a:bodyPr/>
                    <a:lstStyle/>
                    <a:p>
                      <a:r>
                        <a:rPr lang="en-US" sz="21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5600" u="sng" dirty="0">
                        <a:solidFill>
                          <a:srgbClr val="FFC000"/>
                        </a:solidFill>
                      </a:endParaRPr>
                    </a:p>
                  </a:txBody>
                  <a:tcPr marL="243840" marR="121920" marT="102870" marB="34290">
                    <a:solidFill>
                      <a:schemeClr val="tx1"/>
                    </a:solidFill>
                  </a:tcPr>
                </a:tc>
                <a:tc hMerge="1">
                  <a:txBody>
                    <a:bodyPr/>
                    <a:lstStyle/>
                    <a:p>
                      <a:endParaRPr lang="en-US" sz="2400" dirty="0">
                        <a:solidFill>
                          <a:srgbClr val="1F3A4E"/>
                        </a:solidFill>
                      </a:endParaRPr>
                    </a:p>
                  </a:txBody>
                  <a:tcPr marL="182880" marT="137160">
                    <a:blipFill rotWithShape="1">
                      <a:blip r:embed="rId5"/>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30181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243840" marR="121920" marT="102870" marB="3429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243840" marR="121920" marT="102870" marB="34290">
                    <a:solidFill>
                      <a:srgbClr val="010101"/>
                    </a:solidFill>
                  </a:tcPr>
                </a:tc>
                <a:extLst>
                  <a:ext uri="{0D108BD9-81ED-4DB2-BD59-A6C34878D82A}">
                    <a16:rowId xmlns:a16="http://schemas.microsoft.com/office/drawing/2014/main" val="10005"/>
                  </a:ext>
                </a:extLst>
              </a:tr>
              <a:tr h="24000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rgbClr val="D9D9D9"/>
                        </a:solidFill>
                        <a:latin typeface="Arial" panose="020B0604020202020204" pitchFamily="34" charset="0"/>
                        <a:cs typeface="Arial" panose="020B0604020202020204" pitchFamily="34" charset="0"/>
                      </a:endParaRPr>
                    </a:p>
                  </a:txBody>
                  <a:tcPr marL="243840" marR="121920" marT="102870" marB="3429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42120">
                <a:tc gridSpan="2">
                  <a:txBody>
                    <a:bodyPr/>
                    <a:lstStyle/>
                    <a:p>
                      <a:r>
                        <a:rPr lang="en-US" sz="2100" b="1" dirty="0">
                          <a:solidFill>
                            <a:srgbClr val="FFC000"/>
                          </a:solidFill>
                          <a:latin typeface="Arial" panose="020B0604020202020204" pitchFamily="34" charset="0"/>
                          <a:cs typeface="Arial" panose="020B0604020202020204" pitchFamily="34" charset="0"/>
                        </a:rPr>
                        <a:t>How to</a:t>
                      </a:r>
                      <a:r>
                        <a:rPr lang="en-US" sz="2100" b="1" baseline="0" dirty="0">
                          <a:solidFill>
                            <a:srgbClr val="FFC000"/>
                          </a:solidFill>
                          <a:latin typeface="Arial" panose="020B0604020202020204" pitchFamily="34" charset="0"/>
                          <a:cs typeface="Arial" panose="020B0604020202020204" pitchFamily="34" charset="0"/>
                        </a:rPr>
                        <a:t> preview your poster prior to printing</a:t>
                      </a:r>
                      <a:endParaRPr lang="en-US" sz="2100" b="1" dirty="0">
                        <a:solidFill>
                          <a:srgbClr val="FFC000"/>
                        </a:solidFill>
                        <a:latin typeface="Arial" panose="020B0604020202020204" pitchFamily="34" charset="0"/>
                        <a:cs typeface="Arial" panose="020B0604020202020204" pitchFamily="34" charset="0"/>
                      </a:endParaRPr>
                    </a:p>
                    <a:p>
                      <a:r>
                        <a:rPr lang="en-US" sz="1800" dirty="0">
                          <a:solidFill>
                            <a:srgbClr val="D9D9D9"/>
                          </a:solidFill>
                          <a:latin typeface="Arial" panose="020B0604020202020204" pitchFamily="34" charset="0"/>
                          <a:cs typeface="Arial" panose="020B0604020202020204" pitchFamily="34" charset="0"/>
                        </a:rPr>
                        <a:t>You can preview your poster at any time by pressing the </a:t>
                      </a:r>
                      <a:r>
                        <a:rPr lang="en-US" sz="1800" dirty="0">
                          <a:solidFill>
                            <a:srgbClr val="FFC000"/>
                          </a:solidFill>
                          <a:latin typeface="Arial" panose="020B0604020202020204" pitchFamily="34" charset="0"/>
                          <a:cs typeface="Arial" panose="020B0604020202020204" pitchFamily="34" charset="0"/>
                        </a:rPr>
                        <a:t>F5 key</a:t>
                      </a:r>
                      <a:r>
                        <a:rPr lang="en-US" sz="1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800" dirty="0">
                          <a:solidFill>
                            <a:srgbClr val="FFC000"/>
                          </a:solidFill>
                          <a:latin typeface="Arial" panose="020B0604020202020204" pitchFamily="34" charset="0"/>
                          <a:cs typeface="Arial" panose="020B0604020202020204" pitchFamily="34" charset="0"/>
                        </a:rPr>
                        <a:t>ESC key </a:t>
                      </a:r>
                      <a:r>
                        <a:rPr lang="en-US" sz="1800" dirty="0">
                          <a:solidFill>
                            <a:srgbClr val="D9D9D9"/>
                          </a:solidFill>
                          <a:latin typeface="Arial" panose="020B0604020202020204" pitchFamily="34" charset="0"/>
                          <a:cs typeface="Arial" panose="020B0604020202020204" pitchFamily="34" charset="0"/>
                        </a:rPr>
                        <a:t>to exit Preview.</a:t>
                      </a:r>
                    </a:p>
                  </a:txBody>
                  <a:tcPr marL="243840" marR="121920" marT="102870" marB="34290">
                    <a:solidFill>
                      <a:srgbClr val="010101"/>
                    </a:solidFill>
                  </a:tcPr>
                </a:tc>
                <a:tc hMerge="1">
                  <a:txBody>
                    <a:bodyPr/>
                    <a:lstStyle/>
                    <a:p>
                      <a:endParaRPr lang="en-US"/>
                    </a:p>
                  </a:txBody>
                  <a:tcPr/>
                </a:tc>
                <a:tc>
                  <a:txBody>
                    <a:bodyPr/>
                    <a:lstStyle/>
                    <a:p>
                      <a:pPr algn="ctr"/>
                      <a:r>
                        <a:rPr lang="en-US" sz="86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5600" dirty="0"/>
                    </a:p>
                  </a:txBody>
                  <a:tcPr marL="243840" marR="121920" marT="102870" marB="34290" anchor="ctr">
                    <a:solidFill>
                      <a:schemeClr val="tx1">
                        <a:lumMod val="95000"/>
                        <a:lumOff val="5000"/>
                      </a:schemeClr>
                    </a:solidFill>
                  </a:tcPr>
                </a:tc>
                <a:extLst>
                  <a:ext uri="{0D108BD9-81ED-4DB2-BD59-A6C34878D82A}">
                    <a16:rowId xmlns:a16="http://schemas.microsoft.com/office/drawing/2014/main" val="10006"/>
                  </a:ext>
                </a:extLst>
              </a:tr>
              <a:tr h="471473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243840" marR="121920" marT="102870" marB="3429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125733">
                <a:tc gridSpan="3">
                  <a:txBody>
                    <a:bodyPr/>
                    <a:lstStyle/>
                    <a:p>
                      <a:endParaRPr lang="en-US" sz="1800" dirty="0">
                        <a:solidFill>
                          <a:srgbClr val="1F3A4E"/>
                        </a:solidFill>
                      </a:endParaRPr>
                    </a:p>
                  </a:txBody>
                  <a:tcPr marL="243840" marR="121920" marT="102870" marB="34290">
                    <a:blipFill dpi="0" rotWithShape="1">
                      <a:blip r:embed="rId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669133">
                <a:tc>
                  <a:txBody>
                    <a:bodyPr/>
                    <a:lstStyle/>
                    <a:p>
                      <a:pPr>
                        <a:lnSpc>
                          <a:spcPts val="2600"/>
                        </a:lnSpc>
                      </a:pPr>
                      <a:r>
                        <a:rPr lang="en-US" sz="1500" dirty="0">
                          <a:solidFill>
                            <a:schemeClr val="bg1">
                              <a:lumMod val="85000"/>
                            </a:schemeClr>
                          </a:solidFill>
                          <a:latin typeface="Arial"/>
                          <a:cs typeface="Arial"/>
                        </a:rPr>
                        <a:t>© 2019</a:t>
                      </a:r>
                      <a:r>
                        <a:rPr lang="en-US" sz="1500" baseline="0" dirty="0">
                          <a:solidFill>
                            <a:schemeClr val="bg1">
                              <a:lumMod val="85000"/>
                            </a:schemeClr>
                          </a:solidFill>
                          <a:latin typeface="Arial"/>
                          <a:cs typeface="Arial"/>
                        </a:rPr>
                        <a:t> </a:t>
                      </a:r>
                      <a:r>
                        <a:rPr lang="en-US" sz="1500" dirty="0" err="1">
                          <a:solidFill>
                            <a:schemeClr val="bg1">
                              <a:lumMod val="85000"/>
                            </a:schemeClr>
                          </a:solidFill>
                          <a:latin typeface="Arial"/>
                          <a:cs typeface="Arial"/>
                        </a:rPr>
                        <a:t>PosterPresentations.com</a:t>
                      </a:r>
                      <a:br>
                        <a:rPr lang="en-US" sz="1500" dirty="0">
                          <a:solidFill>
                            <a:schemeClr val="bg1">
                              <a:lumMod val="85000"/>
                            </a:schemeClr>
                          </a:solidFill>
                          <a:latin typeface="Arial"/>
                          <a:cs typeface="Arial"/>
                        </a:rPr>
                      </a:br>
                      <a:r>
                        <a:rPr lang="en-US" sz="1500" dirty="0">
                          <a:solidFill>
                            <a:schemeClr val="bg1">
                              <a:lumMod val="85000"/>
                            </a:schemeClr>
                          </a:solidFill>
                          <a:latin typeface="Arial"/>
                          <a:cs typeface="Arial"/>
                        </a:rPr>
                        <a:t>2117 Fourth Street ,</a:t>
                      </a:r>
                      <a:r>
                        <a:rPr lang="en-US" sz="1500" baseline="0" dirty="0">
                          <a:solidFill>
                            <a:schemeClr val="bg1">
                              <a:lumMod val="85000"/>
                            </a:schemeClr>
                          </a:solidFill>
                          <a:latin typeface="Arial"/>
                          <a:cs typeface="Arial"/>
                        </a:rPr>
                        <a:t> STE C        </a:t>
                      </a:r>
                    </a:p>
                    <a:p>
                      <a:pPr>
                        <a:lnSpc>
                          <a:spcPts val="2600"/>
                        </a:lnSpc>
                      </a:pPr>
                      <a:r>
                        <a:rPr lang="en-US" sz="1500" baseline="0" dirty="0">
                          <a:solidFill>
                            <a:schemeClr val="bg1">
                              <a:lumMod val="85000"/>
                            </a:schemeClr>
                          </a:solidFill>
                          <a:latin typeface="Arial"/>
                          <a:cs typeface="Arial"/>
                        </a:rPr>
                        <a:t>Berkeley CA 94710 USA</a:t>
                      </a:r>
                      <a:endParaRPr lang="en-US" sz="1500" dirty="0">
                        <a:solidFill>
                          <a:schemeClr val="bg1">
                            <a:lumMod val="85000"/>
                          </a:schemeClr>
                        </a:solidFill>
                        <a:latin typeface="Arial"/>
                        <a:cs typeface="Arial"/>
                      </a:endParaRPr>
                    </a:p>
                  </a:txBody>
                  <a:tcPr marL="243840" marR="121920" marT="102870" marB="3429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243840" marR="121920" marT="102870" marB="3429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aphicFrame>
        <p:nvGraphicFramePr>
          <p:cNvPr id="4" name="Table 3">
            <a:extLst>
              <a:ext uri="{FF2B5EF4-FFF2-40B4-BE49-F238E27FC236}">
                <a16:creationId xmlns:a16="http://schemas.microsoft.com/office/drawing/2014/main" id="{DF1AEBC4-2147-B346-8115-F6F825BF9B87}"/>
              </a:ext>
            </a:extLst>
          </p:cNvPr>
          <p:cNvGraphicFramePr>
            <a:graphicFrameLocks noGrp="1"/>
          </p:cNvGraphicFramePr>
          <p:nvPr userDrawn="1">
            <p:extLst>
              <p:ext uri="{D42A27DB-BD31-4B8C-83A1-F6EECF244321}">
                <p14:modId xmlns:p14="http://schemas.microsoft.com/office/powerpoint/2010/main" val="4227822302"/>
              </p:ext>
            </p:extLst>
          </p:nvPr>
        </p:nvGraphicFramePr>
        <p:xfrm>
          <a:off x="-13645425" y="0"/>
          <a:ext cx="13035825" cy="27432000"/>
        </p:xfrm>
        <a:graphic>
          <a:graphicData uri="http://schemas.openxmlformats.org/drawingml/2006/table">
            <a:tbl>
              <a:tblPr firstRow="1" bandRow="1">
                <a:tableStyleId>{5C22544A-7EE6-4342-B048-85BDC9FD1C3A}</a:tableStyleId>
              </a:tblPr>
              <a:tblGrid>
                <a:gridCol w="5589660">
                  <a:extLst>
                    <a:ext uri="{9D8B030D-6E8A-4147-A177-3AD203B41FA5}">
                      <a16:colId xmlns:a16="http://schemas.microsoft.com/office/drawing/2014/main" val="20000"/>
                    </a:ext>
                  </a:extLst>
                </a:gridCol>
                <a:gridCol w="7446165">
                  <a:extLst>
                    <a:ext uri="{9D8B030D-6E8A-4147-A177-3AD203B41FA5}">
                      <a16:colId xmlns:a16="http://schemas.microsoft.com/office/drawing/2014/main" val="20001"/>
                    </a:ext>
                  </a:extLst>
                </a:gridCol>
              </a:tblGrid>
              <a:tr h="96540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000" b="0" spc="600" dirty="0">
                          <a:solidFill>
                            <a:srgbClr val="1F3A4E"/>
                          </a:solidFill>
                          <a:latin typeface="Arial Black" panose="020B0A04020102020204" pitchFamily="34" charset="0"/>
                        </a:rPr>
                        <a:t>QUICK START GUIDE</a:t>
                      </a:r>
                      <a:br>
                        <a:rPr lang="en-US" sz="30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000" b="1" spc="600" dirty="0">
                        <a:solidFill>
                          <a:schemeClr val="bg1"/>
                        </a:solidFill>
                        <a:latin typeface="Trebuchet MS" pitchFamily="34" charset="0"/>
                      </a:endParaRPr>
                    </a:p>
                  </a:txBody>
                  <a:tcPr marL="243840" marR="121920" marT="102870" marB="3429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447881">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30"x40"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243840" marR="121920" marT="102870" marB="3429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815654">
                <a:tc>
                  <a:txBody>
                    <a:bodyPr/>
                    <a:lstStyle/>
                    <a:p>
                      <a:pPr algn="ctr"/>
                      <a:endParaRPr lang="en-US" sz="1800" dirty="0">
                        <a:solidFill>
                          <a:srgbClr val="1F3A4E"/>
                        </a:solidFill>
                      </a:endParaRPr>
                    </a:p>
                    <a:p>
                      <a:pPr algn="ctr"/>
                      <a:endParaRPr lang="en-US" sz="1800" dirty="0">
                        <a:solidFill>
                          <a:srgbClr val="1F3A4E"/>
                        </a:solidFill>
                      </a:endParaRP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This is a template for </a:t>
                      </a: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a presentation poster</a:t>
                      </a:r>
                      <a:br>
                        <a:rPr lang="en-US" sz="1800" dirty="0">
                          <a:solidFill>
                            <a:schemeClr val="bg1"/>
                          </a:solidFill>
                          <a:latin typeface="Arial" panose="020B0604020202020204" pitchFamily="34" charset="0"/>
                          <a:cs typeface="Arial" panose="020B0604020202020204" pitchFamily="34" charset="0"/>
                        </a:rPr>
                      </a:br>
                      <a:r>
                        <a:rPr lang="en-US" sz="3000" b="1" dirty="0">
                          <a:solidFill>
                            <a:srgbClr val="FFC000"/>
                          </a:solidFill>
                          <a:latin typeface="Arial" panose="020B0604020202020204" pitchFamily="34" charset="0"/>
                          <a:cs typeface="Arial" panose="020B0604020202020204" pitchFamily="34" charset="0"/>
                        </a:rPr>
                        <a:t>40 inches tall</a:t>
                      </a:r>
                      <a:br>
                        <a:rPr lang="en-US" sz="3000" b="1" dirty="0">
                          <a:solidFill>
                            <a:srgbClr val="FFC000"/>
                          </a:solidFill>
                          <a:latin typeface="Arial" panose="020B0604020202020204" pitchFamily="34" charset="0"/>
                          <a:cs typeface="Arial" panose="020B0604020202020204" pitchFamily="34" charset="0"/>
                        </a:rPr>
                      </a:br>
                      <a:r>
                        <a:rPr lang="en-US" sz="3000" b="1" dirty="0">
                          <a:solidFill>
                            <a:srgbClr val="FFC000"/>
                          </a:solidFill>
                          <a:latin typeface="Arial" panose="020B0604020202020204" pitchFamily="34" charset="0"/>
                          <a:cs typeface="Arial" panose="020B0604020202020204" pitchFamily="34" charset="0"/>
                        </a:rPr>
                        <a:t>by</a:t>
                      </a:r>
                      <a:br>
                        <a:rPr lang="en-US" sz="3000" b="1" dirty="0">
                          <a:solidFill>
                            <a:srgbClr val="FFC000"/>
                          </a:solidFill>
                          <a:latin typeface="Arial" panose="020B0604020202020204" pitchFamily="34" charset="0"/>
                          <a:cs typeface="Arial" panose="020B0604020202020204" pitchFamily="34" charset="0"/>
                        </a:rPr>
                      </a:br>
                      <a:r>
                        <a:rPr lang="en-US" sz="3000" b="1" dirty="0">
                          <a:solidFill>
                            <a:srgbClr val="FFC000"/>
                          </a:solidFill>
                          <a:latin typeface="Arial" panose="020B0604020202020204" pitchFamily="34" charset="0"/>
                          <a:cs typeface="Arial" panose="020B0604020202020204" pitchFamily="34" charset="0"/>
                        </a:rPr>
                        <a:t>30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121920" marR="121920" marT="34290" marB="3429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baseline="0" dirty="0">
                          <a:solidFill>
                            <a:srgbClr val="FFC000"/>
                          </a:solidFill>
                          <a:latin typeface="Arial" panose="020B0604020202020204" pitchFamily="34" charset="0"/>
                          <a:cs typeface="Arial" panose="020B0604020202020204" pitchFamily="34" charset="0"/>
                        </a:rPr>
                        <a:t>Important: </a:t>
                      </a:r>
                      <a:br>
                        <a:rPr lang="en-US" sz="2100" b="1" baseline="0" dirty="0">
                          <a:solidFill>
                            <a:srgbClr val="FFC000"/>
                          </a:solidFill>
                          <a:latin typeface="Arial" panose="020B0604020202020204" pitchFamily="34" charset="0"/>
                          <a:cs typeface="Arial" panose="020B0604020202020204" pitchFamily="34" charset="0"/>
                        </a:rPr>
                      </a:br>
                      <a:r>
                        <a:rPr lang="en-US" sz="2100" b="1" baseline="0" dirty="0">
                          <a:solidFill>
                            <a:srgbClr val="FFC000"/>
                          </a:solidFill>
                          <a:latin typeface="Arial" panose="020B0604020202020204" pitchFamily="34" charset="0"/>
                          <a:cs typeface="Arial" panose="020B0604020202020204" pitchFamily="34" charset="0"/>
                        </a:rPr>
                        <a:t>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36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p>
                  </a:txBody>
                  <a:tcPr marL="243840" marR="121920" marT="102870" marB="34290">
                    <a:solidFill>
                      <a:srgbClr val="010101"/>
                    </a:solidFill>
                  </a:tcPr>
                </a:tc>
                <a:extLst>
                  <a:ext uri="{0D108BD9-81ED-4DB2-BD59-A6C34878D82A}">
                    <a16:rowId xmlns:a16="http://schemas.microsoft.com/office/drawing/2014/main" val="10008"/>
                  </a:ext>
                </a:extLst>
              </a:tr>
              <a:tr h="2243979">
                <a:tc>
                  <a:txBody>
                    <a:bodyPr/>
                    <a:lstStyle/>
                    <a:p>
                      <a:endParaRPr lang="en-US" sz="1800" dirty="0">
                        <a:solidFill>
                          <a:srgbClr val="1F3A4E"/>
                        </a:solidFill>
                      </a:endParaRPr>
                    </a:p>
                  </a:txBody>
                  <a:tcPr marL="121920" marR="121920" marT="34290" marB="34290">
                    <a:blipFill rotWithShape="1">
                      <a:blip r:embed="rId8"/>
                      <a:stretch>
                        <a:fillRect/>
                      </a:stretch>
                    </a:blipFill>
                  </a:tcPr>
                </a:tc>
                <a:tc rowSpan="2">
                  <a:txBody>
                    <a:bodyPr/>
                    <a:lstStyle/>
                    <a:p>
                      <a:pPr algn="l"/>
                      <a:r>
                        <a:rPr lang="en-US" sz="2100" b="1" baseline="0" dirty="0">
                          <a:solidFill>
                            <a:srgbClr val="FFC000"/>
                          </a:solidFill>
                          <a:latin typeface="Arial" panose="020B0604020202020204" pitchFamily="34" charset="0"/>
                          <a:cs typeface="Arial" panose="020B0604020202020204" pitchFamily="34" charset="0"/>
                        </a:rPr>
                        <a:t>How to </a:t>
                      </a:r>
                      <a:r>
                        <a:rPr lang="en-US" sz="3300" b="1" baseline="0" dirty="0">
                          <a:solidFill>
                            <a:srgbClr val="FFC000"/>
                          </a:solidFill>
                          <a:latin typeface="Arial" panose="020B0604020202020204" pitchFamily="34" charset="0"/>
                          <a:cs typeface="Arial" panose="020B0604020202020204" pitchFamily="34" charset="0"/>
                        </a:rPr>
                        <a:t>Zoom in </a:t>
                      </a:r>
                      <a:r>
                        <a:rPr lang="en-US" sz="2100" b="1" baseline="0" dirty="0">
                          <a:solidFill>
                            <a:srgbClr val="FFC000"/>
                          </a:solidFill>
                          <a:latin typeface="Arial" panose="020B0604020202020204" pitchFamily="34" charset="0"/>
                          <a:cs typeface="Arial" panose="020B0604020202020204" pitchFamily="34" charset="0"/>
                        </a:rPr>
                        <a:t>and </a:t>
                      </a:r>
                      <a:r>
                        <a:rPr lang="en-US" sz="1500" b="1" baseline="0" dirty="0">
                          <a:solidFill>
                            <a:srgbClr val="FFC000"/>
                          </a:solidFill>
                          <a:latin typeface="Arial" panose="020B0604020202020204" pitchFamily="34" charset="0"/>
                          <a:cs typeface="Arial" panose="020B0604020202020204" pitchFamily="34" charset="0"/>
                        </a:rPr>
                        <a:t>out</a:t>
                      </a:r>
                      <a:endParaRPr lang="en-US" sz="21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102870" marB="34290">
                    <a:solidFill>
                      <a:srgbClr val="010101"/>
                    </a:solidFill>
                  </a:tcPr>
                </a:tc>
                <a:extLst>
                  <a:ext uri="{0D108BD9-81ED-4DB2-BD59-A6C34878D82A}">
                    <a16:rowId xmlns:a16="http://schemas.microsoft.com/office/drawing/2014/main" val="10001"/>
                  </a:ext>
                </a:extLst>
              </a:tr>
              <a:tr h="1838870">
                <a:tc>
                  <a:txBody>
                    <a:bodyPr/>
                    <a:lstStyle/>
                    <a:p>
                      <a:endParaRPr lang="en-US" sz="1800" dirty="0">
                        <a:solidFill>
                          <a:srgbClr val="1F3A4E"/>
                        </a:solidFill>
                      </a:endParaRPr>
                    </a:p>
                  </a:txBody>
                  <a:tcPr marL="121920" marR="121920" marT="34290" marB="34290">
                    <a:solidFill>
                      <a:schemeClr val="tx1"/>
                    </a:solidFill>
                  </a:tcPr>
                </a:tc>
                <a:tc vMerge="1">
                  <a:txBody>
                    <a:bodyPr/>
                    <a:lstStyle/>
                    <a:p>
                      <a:endParaRPr lang="en-US"/>
                    </a:p>
                  </a:txBody>
                  <a:tcPr/>
                </a:tc>
                <a:extLst>
                  <a:ext uri="{0D108BD9-81ED-4DB2-BD59-A6C34878D82A}">
                    <a16:rowId xmlns:a16="http://schemas.microsoft.com/office/drawing/2014/main" val="4105945794"/>
                  </a:ext>
                </a:extLst>
              </a:tr>
              <a:tr h="176991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1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34290" marB="3429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493853">
                <a:tc>
                  <a:txBody>
                    <a:bodyPr/>
                    <a:lstStyle/>
                    <a:p>
                      <a:endParaRPr lang="en-US" sz="1800" dirty="0">
                        <a:solidFill>
                          <a:srgbClr val="1F3A4E"/>
                        </a:solidFill>
                      </a:endParaRPr>
                    </a:p>
                  </a:txBody>
                  <a:tcPr marL="121920" marR="121920" marT="34290" marB="34290">
                    <a:blipFill rotWithShape="1">
                      <a:blip r:embed="rId9"/>
                      <a:stretch>
                        <a:fillRect/>
                      </a:stretch>
                    </a:blipFill>
                  </a:tcPr>
                </a:tc>
                <a:tc>
                  <a:txBody>
                    <a:bodyPr/>
                    <a:lstStyle/>
                    <a:p>
                      <a:pPr marL="0" lvl="1" indent="0" algn="l" defTabSz="114300"/>
                      <a:r>
                        <a:rPr lang="en-US" sz="21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102870" marB="34290">
                    <a:solidFill>
                      <a:srgbClr val="010101"/>
                    </a:solidFill>
                  </a:tcPr>
                </a:tc>
                <a:extLst>
                  <a:ext uri="{0D108BD9-81ED-4DB2-BD59-A6C34878D82A}">
                    <a16:rowId xmlns:a16="http://schemas.microsoft.com/office/drawing/2014/main" val="10003"/>
                  </a:ext>
                </a:extLst>
              </a:tr>
              <a:tr h="2873234">
                <a:tc gridSpan="2">
                  <a:txBody>
                    <a:bodyPr/>
                    <a:lstStyle/>
                    <a:p>
                      <a:r>
                        <a:rPr lang="en-US" sz="21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121920" marR="121920" marT="34290" marB="3429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8388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102870" marB="3429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729347">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243840" marR="121920" marT="102870" marB="34290">
                    <a:blipFill rotWithShape="1">
                      <a:blip r:embed="rId10"/>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01137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1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243840" marR="121920" marT="102870" marB="3429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40361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243840" marR="121920" marT="102870" marB="34290">
                    <a:blipFill rotWithShape="1">
                      <a:blip r:embed="rId11"/>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2824025" rtl="0" eaLnBrk="1" latinLnBrk="0" hangingPunct="1">
        <a:spcBef>
          <a:spcPct val="0"/>
        </a:spcBef>
        <a:buNone/>
        <a:defRPr sz="5625" kern="1200">
          <a:solidFill>
            <a:schemeClr val="bg1"/>
          </a:solidFill>
          <a:latin typeface="Trebuchet MS" pitchFamily="34" charset="0"/>
          <a:ea typeface="+mj-ea"/>
          <a:cs typeface="+mj-cs"/>
        </a:defRPr>
      </a:lvl1pPr>
    </p:titleStyle>
    <p:bodyStyle>
      <a:lvl1pPr marL="1059009" indent="-1059009" algn="l" defTabSz="2824025"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4520" indent="-882508" algn="l" defTabSz="2824025"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30031" indent="-706007" algn="l" defTabSz="2824025"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42043"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4pPr>
      <a:lvl5pPr marL="6354055"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5pPr>
      <a:lvl6pPr marL="7766068"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6pPr>
      <a:lvl7pPr marL="9178079"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7pPr>
      <a:lvl8pPr marL="10590092"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8pPr>
      <a:lvl9pPr marL="12002104"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9pPr>
    </p:bodyStyle>
    <p:otherStyle>
      <a:defPPr>
        <a:defRPr lang="en-US"/>
      </a:defPPr>
      <a:lvl1pPr marL="0" algn="l" defTabSz="2824025" rtl="0" eaLnBrk="1" latinLnBrk="0" hangingPunct="1">
        <a:defRPr sz="5550" kern="1200">
          <a:solidFill>
            <a:schemeClr val="tx1"/>
          </a:solidFill>
          <a:latin typeface="+mn-lt"/>
          <a:ea typeface="+mn-ea"/>
          <a:cs typeface="+mn-cs"/>
        </a:defRPr>
      </a:lvl1pPr>
      <a:lvl2pPr marL="1412013" algn="l" defTabSz="2824025" rtl="0" eaLnBrk="1" latinLnBrk="0" hangingPunct="1">
        <a:defRPr sz="5550" kern="1200">
          <a:solidFill>
            <a:schemeClr val="tx1"/>
          </a:solidFill>
          <a:latin typeface="+mn-lt"/>
          <a:ea typeface="+mn-ea"/>
          <a:cs typeface="+mn-cs"/>
        </a:defRPr>
      </a:lvl2pPr>
      <a:lvl3pPr marL="2824025" algn="l" defTabSz="2824025" rtl="0" eaLnBrk="1" latinLnBrk="0" hangingPunct="1">
        <a:defRPr sz="5550" kern="1200">
          <a:solidFill>
            <a:schemeClr val="tx1"/>
          </a:solidFill>
          <a:latin typeface="+mn-lt"/>
          <a:ea typeface="+mn-ea"/>
          <a:cs typeface="+mn-cs"/>
        </a:defRPr>
      </a:lvl3pPr>
      <a:lvl4pPr marL="4236037" algn="l" defTabSz="2824025" rtl="0" eaLnBrk="1" latinLnBrk="0" hangingPunct="1">
        <a:defRPr sz="5550" kern="1200">
          <a:solidFill>
            <a:schemeClr val="tx1"/>
          </a:solidFill>
          <a:latin typeface="+mn-lt"/>
          <a:ea typeface="+mn-ea"/>
          <a:cs typeface="+mn-cs"/>
        </a:defRPr>
      </a:lvl4pPr>
      <a:lvl5pPr marL="5648048" algn="l" defTabSz="2824025" rtl="0" eaLnBrk="1" latinLnBrk="0" hangingPunct="1">
        <a:defRPr sz="5550" kern="1200">
          <a:solidFill>
            <a:schemeClr val="tx1"/>
          </a:solidFill>
          <a:latin typeface="+mn-lt"/>
          <a:ea typeface="+mn-ea"/>
          <a:cs typeface="+mn-cs"/>
        </a:defRPr>
      </a:lvl5pPr>
      <a:lvl6pPr marL="7060061" algn="l" defTabSz="2824025" rtl="0" eaLnBrk="1" latinLnBrk="0" hangingPunct="1">
        <a:defRPr sz="5550" kern="1200">
          <a:solidFill>
            <a:schemeClr val="tx1"/>
          </a:solidFill>
          <a:latin typeface="+mn-lt"/>
          <a:ea typeface="+mn-ea"/>
          <a:cs typeface="+mn-cs"/>
        </a:defRPr>
      </a:lvl6pPr>
      <a:lvl7pPr marL="8472074" algn="l" defTabSz="2824025" rtl="0" eaLnBrk="1" latinLnBrk="0" hangingPunct="1">
        <a:defRPr sz="5550" kern="1200">
          <a:solidFill>
            <a:schemeClr val="tx1"/>
          </a:solidFill>
          <a:latin typeface="+mn-lt"/>
          <a:ea typeface="+mn-ea"/>
          <a:cs typeface="+mn-cs"/>
        </a:defRPr>
      </a:lvl7pPr>
      <a:lvl8pPr marL="9884086" algn="l" defTabSz="2824025" rtl="0" eaLnBrk="1" latinLnBrk="0" hangingPunct="1">
        <a:defRPr sz="5550" kern="1200">
          <a:solidFill>
            <a:schemeClr val="tx1"/>
          </a:solidFill>
          <a:latin typeface="+mn-lt"/>
          <a:ea typeface="+mn-ea"/>
          <a:cs typeface="+mn-cs"/>
        </a:defRPr>
      </a:lvl8pPr>
      <a:lvl9pPr marL="11296099" algn="l" defTabSz="2824025" rtl="0" eaLnBrk="1" latinLnBrk="0" hangingPunct="1">
        <a:defRPr sz="55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699" y="26914939"/>
            <a:ext cx="3918701" cy="247094"/>
          </a:xfrm>
          <a:prstGeom prst="rect">
            <a:avLst/>
          </a:prstGeom>
          <a:noFill/>
          <a:ln w="9525">
            <a:noFill/>
            <a:miter lim="800000"/>
            <a:headEnd/>
            <a:tailEnd/>
          </a:ln>
          <a:effectLst/>
        </p:spPr>
        <p:txBody>
          <a:bodyPr wrap="square" lIns="58723" tIns="29356" rIns="58723" bIns="29356">
            <a:spAutoFit/>
          </a:bodyPr>
          <a:lstStyle/>
          <a:p>
            <a:pPr eaLnBrk="0" hangingPunct="0">
              <a:lnSpc>
                <a:spcPct val="65000"/>
              </a:lnSpc>
              <a:spcBef>
                <a:spcPct val="50000"/>
              </a:spcBef>
              <a:defRPr/>
            </a:pPr>
            <a:r>
              <a:rPr lang="en-US" sz="45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88" b="1" dirty="0">
                <a:solidFill>
                  <a:schemeClr val="bg1">
                    <a:lumMod val="75000"/>
                  </a:schemeClr>
                </a:solidFill>
                <a:latin typeface="Arial" charset="0"/>
              </a:rPr>
              <a:t>www.PosterPresentations.com</a:t>
            </a:r>
          </a:p>
        </p:txBody>
      </p:sp>
      <p:sp>
        <p:nvSpPr>
          <p:cNvPr id="17" name="Rectangle 16">
            <a:extLst>
              <a:ext uri="{FF2B5EF4-FFF2-40B4-BE49-F238E27FC236}">
                <a16:creationId xmlns:a16="http://schemas.microsoft.com/office/drawing/2014/main" id="{89AB67BA-B9D3-8946-B0B3-6089B1C3E0BB}"/>
              </a:ext>
            </a:extLst>
          </p:cNvPr>
          <p:cNvSpPr/>
          <p:nvPr userDrawn="1"/>
        </p:nvSpPr>
        <p:spPr>
          <a:xfrm rot="10800000">
            <a:off x="0" y="26269707"/>
            <a:ext cx="36576000" cy="11622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18" name="Rectangle 17">
            <a:extLst>
              <a:ext uri="{FF2B5EF4-FFF2-40B4-BE49-F238E27FC236}">
                <a16:creationId xmlns:a16="http://schemas.microsoft.com/office/drawing/2014/main" id="{DE1D158F-AE34-214E-A513-719FA85E6EB1}"/>
              </a:ext>
            </a:extLst>
          </p:cNvPr>
          <p:cNvSpPr/>
          <p:nvPr userDrawn="1"/>
        </p:nvSpPr>
        <p:spPr>
          <a:xfrm>
            <a:off x="0" y="0"/>
            <a:ext cx="36576000" cy="33695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19" name="Text Box 14">
            <a:extLst>
              <a:ext uri="{FF2B5EF4-FFF2-40B4-BE49-F238E27FC236}">
                <a16:creationId xmlns:a16="http://schemas.microsoft.com/office/drawing/2014/main" id="{03B5E22F-4A33-5144-9468-6C3BDE5B0B23}"/>
              </a:ext>
            </a:extLst>
          </p:cNvPr>
          <p:cNvSpPr txBox="1">
            <a:spLocks noChangeArrowheads="1"/>
          </p:cNvSpPr>
          <p:nvPr userDrawn="1"/>
        </p:nvSpPr>
        <p:spPr bwMode="auto">
          <a:xfrm>
            <a:off x="1567699" y="26725705"/>
            <a:ext cx="3918701" cy="247094"/>
          </a:xfrm>
          <a:prstGeom prst="rect">
            <a:avLst/>
          </a:prstGeom>
          <a:noFill/>
          <a:ln w="9525">
            <a:noFill/>
            <a:miter lim="800000"/>
            <a:headEnd/>
            <a:tailEnd/>
          </a:ln>
          <a:effectLst/>
        </p:spPr>
        <p:txBody>
          <a:bodyPr wrap="square" lIns="58723" tIns="29356" rIns="58723" bIns="29356">
            <a:spAutoFit/>
          </a:bodyPr>
          <a:lstStyle/>
          <a:p>
            <a:pPr eaLnBrk="0" hangingPunct="0">
              <a:lnSpc>
                <a:spcPct val="65000"/>
              </a:lnSpc>
              <a:spcBef>
                <a:spcPct val="50000"/>
              </a:spcBef>
              <a:defRPr/>
            </a:pPr>
            <a:r>
              <a:rPr lang="en-US" sz="45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88"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70733792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2824025" rtl="0" eaLnBrk="1" latinLnBrk="0" hangingPunct="1">
        <a:spcBef>
          <a:spcPct val="0"/>
        </a:spcBef>
        <a:buNone/>
        <a:defRPr sz="5625" kern="1200">
          <a:solidFill>
            <a:schemeClr val="bg1"/>
          </a:solidFill>
          <a:latin typeface="Trebuchet MS" pitchFamily="34" charset="0"/>
          <a:ea typeface="+mj-ea"/>
          <a:cs typeface="+mj-cs"/>
        </a:defRPr>
      </a:lvl1pPr>
    </p:titleStyle>
    <p:bodyStyle>
      <a:lvl1pPr marL="1059009" indent="-1059009" algn="l" defTabSz="2824025"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4520" indent="-882508" algn="l" defTabSz="2824025"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30031" indent="-706007" algn="l" defTabSz="2824025"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42043"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4pPr>
      <a:lvl5pPr marL="6354055"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5pPr>
      <a:lvl6pPr marL="7766068"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6pPr>
      <a:lvl7pPr marL="9178079"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7pPr>
      <a:lvl8pPr marL="10590092"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8pPr>
      <a:lvl9pPr marL="12002104"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9pPr>
    </p:bodyStyle>
    <p:otherStyle>
      <a:defPPr>
        <a:defRPr lang="en-US"/>
      </a:defPPr>
      <a:lvl1pPr marL="0" algn="l" defTabSz="2824025" rtl="0" eaLnBrk="1" latinLnBrk="0" hangingPunct="1">
        <a:defRPr sz="5550" kern="1200">
          <a:solidFill>
            <a:schemeClr val="tx1"/>
          </a:solidFill>
          <a:latin typeface="+mn-lt"/>
          <a:ea typeface="+mn-ea"/>
          <a:cs typeface="+mn-cs"/>
        </a:defRPr>
      </a:lvl1pPr>
      <a:lvl2pPr marL="1412013" algn="l" defTabSz="2824025" rtl="0" eaLnBrk="1" latinLnBrk="0" hangingPunct="1">
        <a:defRPr sz="5550" kern="1200">
          <a:solidFill>
            <a:schemeClr val="tx1"/>
          </a:solidFill>
          <a:latin typeface="+mn-lt"/>
          <a:ea typeface="+mn-ea"/>
          <a:cs typeface="+mn-cs"/>
        </a:defRPr>
      </a:lvl2pPr>
      <a:lvl3pPr marL="2824025" algn="l" defTabSz="2824025" rtl="0" eaLnBrk="1" latinLnBrk="0" hangingPunct="1">
        <a:defRPr sz="5550" kern="1200">
          <a:solidFill>
            <a:schemeClr val="tx1"/>
          </a:solidFill>
          <a:latin typeface="+mn-lt"/>
          <a:ea typeface="+mn-ea"/>
          <a:cs typeface="+mn-cs"/>
        </a:defRPr>
      </a:lvl3pPr>
      <a:lvl4pPr marL="4236037" algn="l" defTabSz="2824025" rtl="0" eaLnBrk="1" latinLnBrk="0" hangingPunct="1">
        <a:defRPr sz="5550" kern="1200">
          <a:solidFill>
            <a:schemeClr val="tx1"/>
          </a:solidFill>
          <a:latin typeface="+mn-lt"/>
          <a:ea typeface="+mn-ea"/>
          <a:cs typeface="+mn-cs"/>
        </a:defRPr>
      </a:lvl4pPr>
      <a:lvl5pPr marL="5648048" algn="l" defTabSz="2824025" rtl="0" eaLnBrk="1" latinLnBrk="0" hangingPunct="1">
        <a:defRPr sz="5550" kern="1200">
          <a:solidFill>
            <a:schemeClr val="tx1"/>
          </a:solidFill>
          <a:latin typeface="+mn-lt"/>
          <a:ea typeface="+mn-ea"/>
          <a:cs typeface="+mn-cs"/>
        </a:defRPr>
      </a:lvl5pPr>
      <a:lvl6pPr marL="7060061" algn="l" defTabSz="2824025" rtl="0" eaLnBrk="1" latinLnBrk="0" hangingPunct="1">
        <a:defRPr sz="5550" kern="1200">
          <a:solidFill>
            <a:schemeClr val="tx1"/>
          </a:solidFill>
          <a:latin typeface="+mn-lt"/>
          <a:ea typeface="+mn-ea"/>
          <a:cs typeface="+mn-cs"/>
        </a:defRPr>
      </a:lvl6pPr>
      <a:lvl7pPr marL="8472074" algn="l" defTabSz="2824025" rtl="0" eaLnBrk="1" latinLnBrk="0" hangingPunct="1">
        <a:defRPr sz="5550" kern="1200">
          <a:solidFill>
            <a:schemeClr val="tx1"/>
          </a:solidFill>
          <a:latin typeface="+mn-lt"/>
          <a:ea typeface="+mn-ea"/>
          <a:cs typeface="+mn-cs"/>
        </a:defRPr>
      </a:lvl7pPr>
      <a:lvl8pPr marL="9884086" algn="l" defTabSz="2824025" rtl="0" eaLnBrk="1" latinLnBrk="0" hangingPunct="1">
        <a:defRPr sz="5550" kern="1200">
          <a:solidFill>
            <a:schemeClr val="tx1"/>
          </a:solidFill>
          <a:latin typeface="+mn-lt"/>
          <a:ea typeface="+mn-ea"/>
          <a:cs typeface="+mn-cs"/>
        </a:defRPr>
      </a:lvl8pPr>
      <a:lvl9pPr marL="11296099" algn="l" defTabSz="2824025" rtl="0" eaLnBrk="1" latinLnBrk="0" hangingPunct="1">
        <a:defRPr sz="55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E6F6AC-C9AC-5247-9C5C-038CE7F4BF5E}"/>
              </a:ext>
            </a:extLst>
          </p:cNvPr>
          <p:cNvSpPr>
            <a:spLocks noGrp="1"/>
          </p:cNvSpPr>
          <p:nvPr>
            <p:ph type="body" sz="quarter" idx="10"/>
          </p:nvPr>
        </p:nvSpPr>
        <p:spPr>
          <a:xfrm>
            <a:off x="753492" y="4896516"/>
            <a:ext cx="16060271" cy="3333084"/>
          </a:xfrm>
          <a:ln>
            <a:solidFill>
              <a:schemeClr val="tx1"/>
            </a:solidFill>
          </a:ln>
        </p:spPr>
        <p:txBody>
          <a:bodyPr/>
          <a:lstStyle/>
          <a:p>
            <a:pPr algn="just"/>
            <a:r>
              <a:rPr lang="en-US" sz="3200" dirty="0">
                <a:effectLst/>
                <a:latin typeface="Calibri" panose="020F0502020204030204" pitchFamily="34" charset="0"/>
                <a:ea typeface="Times New Roman" panose="02020603050405020304" pitchFamily="18" charset="0"/>
                <a:cs typeface="Calibri" panose="020F0502020204030204" pitchFamily="34" charset="0"/>
              </a:rPr>
              <a:t>Amadeus is a mobile application designed for musicians to connect and self-promote. The application will allow users to create a profile to showcase themselves playing, tether those profiles to a musical group, and network with other musicians. These individuals and groups can communicate with others and promote events to their network. The ultimate result of this project will be a shippable mobile application with profiles, direct messaging, and a hyper-local map to which registered users can add entries to.</a:t>
            </a:r>
          </a:p>
          <a:p>
            <a:pPr algn="just"/>
            <a:endParaRPr lang="en-US" sz="32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18DC8CF0-A346-2449-8D9B-95FE9C93A3DC}"/>
              </a:ext>
            </a:extLst>
          </p:cNvPr>
          <p:cNvSpPr>
            <a:spLocks noGrp="1"/>
          </p:cNvSpPr>
          <p:nvPr>
            <p:ph type="body" sz="quarter" idx="11"/>
          </p:nvPr>
        </p:nvSpPr>
        <p:spPr>
          <a:xfrm>
            <a:off x="768622" y="4036914"/>
            <a:ext cx="16045142" cy="773977"/>
          </a:xfrm>
          <a:ln>
            <a:solidFill>
              <a:schemeClr val="bg1"/>
            </a:solidFill>
          </a:ln>
        </p:spPr>
        <p:txBody>
          <a:bodyPr/>
          <a:lstStyle/>
          <a:p>
            <a:r>
              <a:rPr lang="en-US" sz="4000" dirty="0">
                <a:latin typeface="Quire Sans" panose="020B0502040400020003" pitchFamily="34" charset="0"/>
                <a:cs typeface="Quire Sans" panose="020B0502040400020003" pitchFamily="34" charset="0"/>
              </a:rPr>
              <a:t>Project Overview</a:t>
            </a:r>
          </a:p>
        </p:txBody>
      </p:sp>
      <p:sp>
        <p:nvSpPr>
          <p:cNvPr id="4" name="Text Placeholder 3">
            <a:extLst>
              <a:ext uri="{FF2B5EF4-FFF2-40B4-BE49-F238E27FC236}">
                <a16:creationId xmlns:a16="http://schemas.microsoft.com/office/drawing/2014/main" id="{2C0C5A20-AC9A-1747-869C-C1ED67FEFF46}"/>
              </a:ext>
            </a:extLst>
          </p:cNvPr>
          <p:cNvSpPr>
            <a:spLocks noGrp="1"/>
          </p:cNvSpPr>
          <p:nvPr>
            <p:ph type="body" sz="quarter" idx="20"/>
          </p:nvPr>
        </p:nvSpPr>
        <p:spPr>
          <a:xfrm>
            <a:off x="150811" y="8508786"/>
            <a:ext cx="17265632" cy="773977"/>
          </a:xfrm>
        </p:spPr>
        <p:txBody>
          <a:bodyPr/>
          <a:lstStyle/>
          <a:p>
            <a:r>
              <a:rPr lang="en-US" sz="4000" dirty="0">
                <a:latin typeface="Quire Sans" panose="020B0502040204020203" pitchFamily="34" charset="0"/>
                <a:cs typeface="Quire Sans" panose="020B0502040204020203" pitchFamily="34" charset="0"/>
              </a:rPr>
              <a:t>System Overview</a:t>
            </a:r>
          </a:p>
        </p:txBody>
      </p:sp>
      <p:sp>
        <p:nvSpPr>
          <p:cNvPr id="5" name="Text Placeholder 4">
            <a:extLst>
              <a:ext uri="{FF2B5EF4-FFF2-40B4-BE49-F238E27FC236}">
                <a16:creationId xmlns:a16="http://schemas.microsoft.com/office/drawing/2014/main" id="{39C8057F-0695-2444-B31A-4A7D23E46A51}"/>
              </a:ext>
            </a:extLst>
          </p:cNvPr>
          <p:cNvSpPr>
            <a:spLocks noGrp="1"/>
          </p:cNvSpPr>
          <p:nvPr>
            <p:ph type="body" sz="quarter" idx="25"/>
          </p:nvPr>
        </p:nvSpPr>
        <p:spPr>
          <a:xfrm>
            <a:off x="17418315" y="15500485"/>
            <a:ext cx="7965459" cy="773977"/>
          </a:xfrm>
        </p:spPr>
        <p:txBody>
          <a:bodyPr/>
          <a:lstStyle/>
          <a:p>
            <a:r>
              <a:rPr lang="en-US" sz="4000" dirty="0">
                <a:latin typeface="Quire Sans" panose="020B0502040400020003" pitchFamily="34" charset="0"/>
                <a:cs typeface="Quire Sans" panose="020B0502040400020003" pitchFamily="34" charset="0"/>
              </a:rPr>
              <a:t>Key Functionalities</a:t>
            </a:r>
          </a:p>
        </p:txBody>
      </p:sp>
      <p:sp>
        <p:nvSpPr>
          <p:cNvPr id="6" name="Text Placeholder 5">
            <a:extLst>
              <a:ext uri="{FF2B5EF4-FFF2-40B4-BE49-F238E27FC236}">
                <a16:creationId xmlns:a16="http://schemas.microsoft.com/office/drawing/2014/main" id="{E931F6E2-C666-2A40-A86B-4FE6DD821484}"/>
              </a:ext>
            </a:extLst>
          </p:cNvPr>
          <p:cNvSpPr>
            <a:spLocks noGrp="1"/>
          </p:cNvSpPr>
          <p:nvPr>
            <p:ph type="body" sz="quarter" idx="26"/>
          </p:nvPr>
        </p:nvSpPr>
        <p:spPr>
          <a:xfrm>
            <a:off x="17416443" y="16355138"/>
            <a:ext cx="7967332" cy="4335596"/>
          </a:xfrm>
          <a:ln>
            <a:solidFill>
              <a:schemeClr val="tx1"/>
            </a:solidFill>
          </a:ln>
        </p:spPr>
        <p:txBody>
          <a:bodyPr/>
          <a:lstStyle/>
          <a:p>
            <a:pPr marL="514350" indent="-514350">
              <a:buFont typeface="+mj-lt"/>
              <a:buAutoNum type="arabicPeriod"/>
            </a:pPr>
            <a:r>
              <a:rPr lang="en-US" sz="3200" dirty="0">
                <a:latin typeface="Calibri" panose="020F0502020204030204" pitchFamily="34" charset="0"/>
                <a:cs typeface="Calibri" panose="020F0502020204030204" pitchFamily="34" charset="0"/>
              </a:rPr>
              <a:t>Profile Storage</a:t>
            </a:r>
          </a:p>
          <a:p>
            <a:pPr marL="514350" indent="-514350">
              <a:buFont typeface="+mj-lt"/>
              <a:buAutoNum type="arabicPeriod"/>
            </a:pPr>
            <a:r>
              <a:rPr lang="en-US" sz="3200" dirty="0">
                <a:latin typeface="Calibri" panose="020F0502020204030204" pitchFamily="34" charset="0"/>
                <a:cs typeface="Calibri" panose="020F0502020204030204" pitchFamily="34" charset="0"/>
              </a:rPr>
              <a:t>User Authentication &amp; Verification</a:t>
            </a:r>
          </a:p>
          <a:p>
            <a:pPr marL="514350" indent="-514350">
              <a:buFont typeface="+mj-lt"/>
              <a:buAutoNum type="arabicPeriod"/>
            </a:pPr>
            <a:r>
              <a:rPr lang="en-US" sz="3200" dirty="0">
                <a:latin typeface="Calibri" panose="020F0502020204030204" pitchFamily="34" charset="0"/>
                <a:cs typeface="Calibri" panose="020F0502020204030204" pitchFamily="34" charset="0"/>
              </a:rPr>
              <a:t>Peer-to-peer Messaging</a:t>
            </a:r>
          </a:p>
          <a:p>
            <a:pPr marL="514350" indent="-514350">
              <a:buFont typeface="+mj-lt"/>
              <a:buAutoNum type="arabicPeriod"/>
            </a:pPr>
            <a:r>
              <a:rPr lang="en-US" sz="3200" dirty="0">
                <a:latin typeface="Calibri" panose="020F0502020204030204" pitchFamily="34" charset="0"/>
                <a:cs typeface="Calibri" panose="020F0502020204030204" pitchFamily="34" charset="0"/>
              </a:rPr>
              <a:t>Global Profile Searching</a:t>
            </a:r>
          </a:p>
          <a:p>
            <a:pPr marL="514350" indent="-514350">
              <a:buFont typeface="+mj-lt"/>
              <a:buAutoNum type="arabicPeriod"/>
            </a:pPr>
            <a:r>
              <a:rPr lang="en-US" sz="3200" dirty="0">
                <a:latin typeface="Calibri" panose="020F0502020204030204" pitchFamily="34" charset="0"/>
                <a:cs typeface="Calibri" panose="020F0502020204030204" pitchFamily="34" charset="0"/>
              </a:rPr>
              <a:t>Musician Subscriptions through a notification system</a:t>
            </a:r>
          </a:p>
          <a:p>
            <a:pPr marL="514350" indent="-514350">
              <a:buFont typeface="+mj-lt"/>
              <a:buAutoNum type="arabicPeriod"/>
            </a:pPr>
            <a:r>
              <a:rPr lang="en-US" sz="3200" dirty="0">
                <a:latin typeface="Calibri" panose="020F0502020204030204" pitchFamily="34" charset="0"/>
                <a:cs typeface="Calibri" panose="020F0502020204030204" pitchFamily="34" charset="0"/>
              </a:rPr>
              <a:t>Gig Location Uploading</a:t>
            </a:r>
          </a:p>
        </p:txBody>
      </p:sp>
      <p:sp>
        <p:nvSpPr>
          <p:cNvPr id="7" name="Text Placeholder 6">
            <a:extLst>
              <a:ext uri="{FF2B5EF4-FFF2-40B4-BE49-F238E27FC236}">
                <a16:creationId xmlns:a16="http://schemas.microsoft.com/office/drawing/2014/main" id="{D15ABB87-C7F7-7E4F-B83D-BF8134B1FD41}"/>
              </a:ext>
            </a:extLst>
          </p:cNvPr>
          <p:cNvSpPr>
            <a:spLocks noGrp="1"/>
          </p:cNvSpPr>
          <p:nvPr>
            <p:ph type="body" sz="quarter" idx="27"/>
          </p:nvPr>
        </p:nvSpPr>
        <p:spPr>
          <a:xfrm>
            <a:off x="18262483" y="3990519"/>
            <a:ext cx="17256448" cy="773977"/>
          </a:xfrm>
        </p:spPr>
        <p:txBody>
          <a:bodyPr/>
          <a:lstStyle/>
          <a:p>
            <a:r>
              <a:rPr lang="en-US" sz="4000" dirty="0">
                <a:latin typeface="Quire Sans" panose="020B0502040400020003" pitchFamily="34" charset="0"/>
                <a:cs typeface="Quire Sans" panose="020B0502040400020003" pitchFamily="34" charset="0"/>
              </a:rPr>
              <a:t>Primary Application Content</a:t>
            </a:r>
          </a:p>
        </p:txBody>
      </p:sp>
      <p:sp>
        <p:nvSpPr>
          <p:cNvPr id="9" name="Text Placeholder 8">
            <a:extLst>
              <a:ext uri="{FF2B5EF4-FFF2-40B4-BE49-F238E27FC236}">
                <a16:creationId xmlns:a16="http://schemas.microsoft.com/office/drawing/2014/main" id="{3B22C521-DBF6-FE41-AB85-F9C947B8CBBE}"/>
              </a:ext>
            </a:extLst>
          </p:cNvPr>
          <p:cNvSpPr>
            <a:spLocks noGrp="1"/>
          </p:cNvSpPr>
          <p:nvPr>
            <p:ph type="body" sz="quarter" idx="29"/>
          </p:nvPr>
        </p:nvSpPr>
        <p:spPr>
          <a:xfrm>
            <a:off x="17418314" y="21292841"/>
            <a:ext cx="17071683" cy="773977"/>
          </a:xfrm>
        </p:spPr>
        <p:txBody>
          <a:bodyPr/>
          <a:lstStyle/>
          <a:p>
            <a:r>
              <a:rPr lang="en-US" sz="4000" dirty="0">
                <a:latin typeface="Quire Sans" panose="020B0502040400020003" pitchFamily="34" charset="0"/>
                <a:cs typeface="Quire Sans" panose="020B0502040400020003" pitchFamily="34" charset="0"/>
              </a:rPr>
              <a:t>Conclusions</a:t>
            </a:r>
          </a:p>
        </p:txBody>
      </p:sp>
      <p:sp>
        <p:nvSpPr>
          <p:cNvPr id="10" name="Text Placeholder 9">
            <a:extLst>
              <a:ext uri="{FF2B5EF4-FFF2-40B4-BE49-F238E27FC236}">
                <a16:creationId xmlns:a16="http://schemas.microsoft.com/office/drawing/2014/main" id="{26772A99-3930-7047-BF73-2475F32FE3D1}"/>
              </a:ext>
            </a:extLst>
          </p:cNvPr>
          <p:cNvSpPr>
            <a:spLocks noGrp="1"/>
          </p:cNvSpPr>
          <p:nvPr>
            <p:ph type="body" sz="quarter" idx="30"/>
          </p:nvPr>
        </p:nvSpPr>
        <p:spPr>
          <a:xfrm>
            <a:off x="17291574" y="22117271"/>
            <a:ext cx="17198425" cy="2858269"/>
          </a:xfrm>
          <a:ln>
            <a:solidFill>
              <a:schemeClr val="tx1"/>
            </a:solidFill>
          </a:ln>
        </p:spPr>
        <p:txBody>
          <a:bodyPr/>
          <a:lstStyle/>
          <a:p>
            <a:pPr algn="just"/>
            <a:r>
              <a:rPr lang="en-US" sz="3200" dirty="0">
                <a:latin typeface="Calibri" panose="020F0502020204030204" pitchFamily="34" charset="0"/>
                <a:cs typeface="Calibri" panose="020F0502020204030204" pitchFamily="34" charset="0"/>
              </a:rPr>
              <a:t>Ultimately, we see this platform as a springboard for many musicians to grow confidence in their skills, collaborate with each other, and develop incredible music together. By implementing the functionalities above, this project could be easily transitioned to the open market upon completion. Though a highly competitive market, Amadeus carves a comfortable niche in the musical community - one that we plan to continue to learn more about as we develop the service further.</a:t>
            </a:r>
          </a:p>
        </p:txBody>
      </p:sp>
      <p:sp>
        <p:nvSpPr>
          <p:cNvPr id="12" name="Text Placeholder 11">
            <a:extLst>
              <a:ext uri="{FF2B5EF4-FFF2-40B4-BE49-F238E27FC236}">
                <a16:creationId xmlns:a16="http://schemas.microsoft.com/office/drawing/2014/main" id="{6E08AE98-6D7D-A348-A7EF-71A28D32A5F7}"/>
              </a:ext>
            </a:extLst>
          </p:cNvPr>
          <p:cNvSpPr>
            <a:spLocks noGrp="1"/>
          </p:cNvSpPr>
          <p:nvPr>
            <p:ph type="body" sz="quarter" idx="150"/>
          </p:nvPr>
        </p:nvSpPr>
        <p:spPr>
          <a:xfrm>
            <a:off x="4674623" y="2626791"/>
            <a:ext cx="27226755" cy="975489"/>
          </a:xfrm>
        </p:spPr>
        <p:txBody>
          <a:bodyPr>
            <a:normAutofit/>
          </a:bodyPr>
          <a:lstStyle/>
          <a:p>
            <a:r>
              <a:rPr lang="en-US" sz="3600" dirty="0">
                <a:latin typeface="Quire Sans" panose="020B0502040204020203" pitchFamily="34" charset="0"/>
                <a:cs typeface="Quire Sans" panose="020B0502040204020203" pitchFamily="34" charset="0"/>
              </a:rPr>
              <a:t>Team 7 - D. Bhatia, R. </a:t>
            </a:r>
            <a:r>
              <a:rPr lang="en-US" sz="3600" dirty="0" err="1">
                <a:latin typeface="Quire Sans" panose="020B0502040204020203" pitchFamily="34" charset="0"/>
                <a:cs typeface="Quire Sans" panose="020B0502040204020203" pitchFamily="34" charset="0"/>
              </a:rPr>
              <a:t>Ohhata</a:t>
            </a:r>
            <a:r>
              <a:rPr lang="en-US" sz="3600" dirty="0">
                <a:latin typeface="Quire Sans" panose="020B0502040204020203" pitchFamily="34" charset="0"/>
                <a:cs typeface="Quire Sans" panose="020B0502040204020203" pitchFamily="34" charset="0"/>
              </a:rPr>
              <a:t>, S. Au, J. Wasson, B. </a:t>
            </a:r>
            <a:r>
              <a:rPr lang="en-US" sz="3600" dirty="0" err="1">
                <a:latin typeface="Quire Sans" panose="020B0502040204020203" pitchFamily="34" charset="0"/>
                <a:cs typeface="Quire Sans" panose="020B0502040204020203" pitchFamily="34" charset="0"/>
              </a:rPr>
              <a:t>DeSiata</a:t>
            </a:r>
            <a:endParaRPr lang="en-US" sz="3600" dirty="0">
              <a:latin typeface="Quire Sans" panose="020B0502040204020203" pitchFamily="34" charset="0"/>
              <a:cs typeface="Quire Sans" panose="020B0502040204020203" pitchFamily="34" charset="0"/>
            </a:endParaRPr>
          </a:p>
        </p:txBody>
      </p:sp>
      <p:sp>
        <p:nvSpPr>
          <p:cNvPr id="13" name="Text Placeholder 12">
            <a:extLst>
              <a:ext uri="{FF2B5EF4-FFF2-40B4-BE49-F238E27FC236}">
                <a16:creationId xmlns:a16="http://schemas.microsoft.com/office/drawing/2014/main" id="{B467BE33-74B9-7345-9A24-60B3B04FEB8E}"/>
              </a:ext>
            </a:extLst>
          </p:cNvPr>
          <p:cNvSpPr>
            <a:spLocks noGrp="1"/>
          </p:cNvSpPr>
          <p:nvPr>
            <p:ph type="body" sz="quarter" idx="151"/>
          </p:nvPr>
        </p:nvSpPr>
        <p:spPr>
          <a:xfrm>
            <a:off x="4674623" y="1803716"/>
            <a:ext cx="27226755" cy="975489"/>
          </a:xfrm>
        </p:spPr>
        <p:txBody>
          <a:bodyPr>
            <a:normAutofit/>
          </a:bodyPr>
          <a:lstStyle/>
          <a:p>
            <a:r>
              <a:rPr lang="en-US" sz="4400" i="1" dirty="0">
                <a:latin typeface="Quire Sans" panose="020B0502040204020203" pitchFamily="34" charset="0"/>
                <a:cs typeface="Quire Sans" panose="020B0502040204020203" pitchFamily="34" charset="0"/>
              </a:rPr>
              <a:t>An App for Musicians</a:t>
            </a:r>
          </a:p>
        </p:txBody>
      </p:sp>
      <p:pic>
        <p:nvPicPr>
          <p:cNvPr id="16" name="Picture 15" descr="Shape&#10;&#10;Description automatically generated with medium confidence">
            <a:extLst>
              <a:ext uri="{FF2B5EF4-FFF2-40B4-BE49-F238E27FC236}">
                <a16:creationId xmlns:a16="http://schemas.microsoft.com/office/drawing/2014/main" id="{85748B93-CD0C-4545-B253-E909F4235436}"/>
              </a:ext>
            </a:extLst>
          </p:cNvPr>
          <p:cNvPicPr>
            <a:picLocks noChangeAspect="1"/>
          </p:cNvPicPr>
          <p:nvPr/>
        </p:nvPicPr>
        <p:blipFill rotWithShape="1">
          <a:blip r:embed="rId2" cstate="print">
            <a:lum bright="70000" contrast="-70000"/>
            <a:extLst>
              <a:ext uri="{28A0092B-C50C-407E-A947-70E740481C1C}">
                <a14:useLocalDpi xmlns:a14="http://schemas.microsoft.com/office/drawing/2010/main" val="0"/>
              </a:ext>
            </a:extLst>
          </a:blip>
          <a:srcRect r="6149"/>
          <a:stretch/>
        </p:blipFill>
        <p:spPr>
          <a:xfrm>
            <a:off x="14787345" y="-279277"/>
            <a:ext cx="7001309" cy="2661830"/>
          </a:xfrm>
          <a:prstGeom prst="rect">
            <a:avLst/>
          </a:prstGeom>
        </p:spPr>
      </p:pic>
      <p:pic>
        <p:nvPicPr>
          <p:cNvPr id="1026" name="Picture 2" descr="Student Office Assistant Employee Handbook">
            <a:extLst>
              <a:ext uri="{FF2B5EF4-FFF2-40B4-BE49-F238E27FC236}">
                <a16:creationId xmlns:a16="http://schemas.microsoft.com/office/drawing/2014/main" id="{C538B106-4B03-4C14-9965-A02BD91ED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4582" y="351094"/>
            <a:ext cx="2156585" cy="290524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D60F948D-6148-494D-B5E8-8DBD2A9605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68622" y="9319661"/>
            <a:ext cx="16274778" cy="17029988"/>
          </a:xfrm>
          <a:prstGeom prst="rect">
            <a:avLst/>
          </a:prstGeom>
        </p:spPr>
      </p:pic>
      <p:sp>
        <p:nvSpPr>
          <p:cNvPr id="20" name="Rectangle 19">
            <a:extLst>
              <a:ext uri="{FF2B5EF4-FFF2-40B4-BE49-F238E27FC236}">
                <a16:creationId xmlns:a16="http://schemas.microsoft.com/office/drawing/2014/main" id="{678FDE9A-3A1F-47F0-8775-FB5866EC3296}"/>
              </a:ext>
            </a:extLst>
          </p:cNvPr>
          <p:cNvSpPr/>
          <p:nvPr/>
        </p:nvSpPr>
        <p:spPr>
          <a:xfrm>
            <a:off x="1026367" y="26349649"/>
            <a:ext cx="2519266" cy="933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Graphical user interface, application, website&#10;&#10;Description automatically generated">
            <a:extLst>
              <a:ext uri="{FF2B5EF4-FFF2-40B4-BE49-F238E27FC236}">
                <a16:creationId xmlns:a16="http://schemas.microsoft.com/office/drawing/2014/main" id="{13121991-F290-4D5B-AC0F-60C5D4F2AF9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91574" y="4896737"/>
            <a:ext cx="4107314" cy="8951976"/>
          </a:xfrm>
          <a:prstGeom prst="rect">
            <a:avLst/>
          </a:prstGeom>
          <a:noFill/>
          <a:ln>
            <a:solidFill>
              <a:schemeClr val="tx1"/>
            </a:solidFill>
          </a:ln>
        </p:spPr>
      </p:pic>
      <p:pic>
        <p:nvPicPr>
          <p:cNvPr id="25" name="Picture 24" descr="Map&#10;&#10;Description automatically generated">
            <a:extLst>
              <a:ext uri="{FF2B5EF4-FFF2-40B4-BE49-F238E27FC236}">
                <a16:creationId xmlns:a16="http://schemas.microsoft.com/office/drawing/2014/main" id="{1BEE7DBD-EE56-422C-A22B-EC2215A34BDB}"/>
              </a:ext>
            </a:extLst>
          </p:cNvPr>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20308" y="4940334"/>
            <a:ext cx="4133088" cy="8951976"/>
          </a:xfrm>
          <a:prstGeom prst="rect">
            <a:avLst/>
          </a:prstGeom>
          <a:noFill/>
          <a:ln>
            <a:solidFill>
              <a:schemeClr val="tx1"/>
            </a:solidFill>
          </a:ln>
        </p:spPr>
      </p:pic>
      <p:sp>
        <p:nvSpPr>
          <p:cNvPr id="29" name="Text Placeholder 4">
            <a:extLst>
              <a:ext uri="{FF2B5EF4-FFF2-40B4-BE49-F238E27FC236}">
                <a16:creationId xmlns:a16="http://schemas.microsoft.com/office/drawing/2014/main" id="{A1BCCD03-13DF-4EC6-ABF7-E22B029749F7}"/>
              </a:ext>
            </a:extLst>
          </p:cNvPr>
          <p:cNvSpPr txBox="1">
            <a:spLocks/>
          </p:cNvSpPr>
          <p:nvPr/>
        </p:nvSpPr>
        <p:spPr>
          <a:xfrm>
            <a:off x="26524539" y="15500485"/>
            <a:ext cx="7965459" cy="773977"/>
          </a:xfrm>
          <a:prstGeom prst="rect">
            <a:avLst/>
          </a:prstGeom>
          <a:noFill/>
        </p:spPr>
        <p:txBody>
          <a:bodyPr wrap="square" lIns="78446" tIns="78446" rIns="78446" bIns="78446" anchor="ctr" anchorCtr="0">
            <a:spAutoFit/>
          </a:bodyPr>
          <a:lstStyle>
            <a:lvl1pPr marL="0" indent="0" algn="ctr" defTabSz="2824025" rtl="0" eaLnBrk="1" latinLnBrk="0" hangingPunct="1">
              <a:spcBef>
                <a:spcPct val="20000"/>
              </a:spcBef>
              <a:buFont typeface="Arial" pitchFamily="34" charset="0"/>
              <a:buNone/>
              <a:defRPr sz="2625" b="1" u="sng" kern="1200" baseline="0">
                <a:solidFill>
                  <a:schemeClr val="accent1"/>
                </a:solidFill>
                <a:latin typeface="+mn-lt"/>
                <a:ea typeface="+mn-ea"/>
                <a:cs typeface="+mn-cs"/>
              </a:defRPr>
            </a:lvl1pPr>
            <a:lvl2pPr marL="2294520" indent="-882508" algn="l" defTabSz="2824025"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30031" indent="-706007" algn="l" defTabSz="2824025"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42043"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4pPr>
            <a:lvl5pPr marL="6354055"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5pPr>
            <a:lvl6pPr marL="7766068"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6pPr>
            <a:lvl7pPr marL="9178079"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7pPr>
            <a:lvl8pPr marL="10590092"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8pPr>
            <a:lvl9pPr marL="12002104"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9pPr>
          </a:lstStyle>
          <a:p>
            <a:r>
              <a:rPr lang="en-US" sz="4000" dirty="0">
                <a:latin typeface="Quire Sans" panose="020B0502040400020003" pitchFamily="34" charset="0"/>
                <a:cs typeface="Quire Sans" panose="020B0502040400020003" pitchFamily="34" charset="0"/>
              </a:rPr>
              <a:t>Future Work </a:t>
            </a:r>
          </a:p>
        </p:txBody>
      </p:sp>
      <p:sp>
        <p:nvSpPr>
          <p:cNvPr id="30" name="Text Placeholder 5">
            <a:extLst>
              <a:ext uri="{FF2B5EF4-FFF2-40B4-BE49-F238E27FC236}">
                <a16:creationId xmlns:a16="http://schemas.microsoft.com/office/drawing/2014/main" id="{8C7CA8CE-C52C-4B3E-854D-D6BD6B473FF0}"/>
              </a:ext>
            </a:extLst>
          </p:cNvPr>
          <p:cNvSpPr txBox="1">
            <a:spLocks/>
          </p:cNvSpPr>
          <p:nvPr/>
        </p:nvSpPr>
        <p:spPr>
          <a:xfrm>
            <a:off x="26522667" y="16355138"/>
            <a:ext cx="7967332" cy="4335596"/>
          </a:xfrm>
          <a:prstGeom prst="rect">
            <a:avLst/>
          </a:prstGeom>
          <a:ln>
            <a:solidFill>
              <a:schemeClr val="tx1"/>
            </a:solidFill>
          </a:ln>
        </p:spPr>
        <p:txBody>
          <a:bodyPr wrap="square" lIns="196113" tIns="196113" rIns="196113" bIns="196113">
            <a:spAutoFit/>
          </a:bodyPr>
          <a:lstStyle>
            <a:lvl1pPr marL="0" indent="0" algn="l" defTabSz="2824025" rtl="0" eaLnBrk="1" latinLnBrk="0" hangingPunct="1">
              <a:spcBef>
                <a:spcPct val="20000"/>
              </a:spcBef>
              <a:buFont typeface="Arial" pitchFamily="34" charset="0"/>
              <a:buNone/>
              <a:defRPr sz="1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6050" indent="-367712" algn="l" defTabSz="2824025" rtl="0" eaLnBrk="1" latinLnBrk="0" hangingPunct="1">
              <a:spcBef>
                <a:spcPct val="20000"/>
              </a:spcBef>
              <a:buFont typeface="Arial" pitchFamily="34" charset="0"/>
              <a:buChar char="–"/>
              <a:defRPr sz="1650" kern="1200">
                <a:solidFill>
                  <a:schemeClr val="tx1"/>
                </a:solidFill>
                <a:latin typeface="Trebuchet MS" pitchFamily="34" charset="0"/>
                <a:ea typeface="+mn-ea"/>
                <a:cs typeface="+mn-cs"/>
              </a:defRPr>
            </a:lvl2pPr>
            <a:lvl3pPr marL="1323761" indent="-367712" algn="l" defTabSz="2824025" rtl="0" eaLnBrk="1" latinLnBrk="0" hangingPunct="1">
              <a:spcBef>
                <a:spcPct val="20000"/>
              </a:spcBef>
              <a:buFont typeface="Arial" pitchFamily="34" charset="0"/>
              <a:buChar char="•"/>
              <a:defRPr sz="1650" kern="1200">
                <a:solidFill>
                  <a:schemeClr val="tx1"/>
                </a:solidFill>
                <a:latin typeface="Trebuchet MS" pitchFamily="34" charset="0"/>
                <a:ea typeface="+mn-ea"/>
                <a:cs typeface="+mn-cs"/>
              </a:defRPr>
            </a:lvl3pPr>
            <a:lvl4pPr marL="1728244" indent="-404483" algn="l" defTabSz="2824025" rtl="0" eaLnBrk="1" latinLnBrk="0" hangingPunct="1">
              <a:spcBef>
                <a:spcPct val="20000"/>
              </a:spcBef>
              <a:buFont typeface="Arial" pitchFamily="34" charset="0"/>
              <a:buChar char="–"/>
              <a:defRPr sz="1650" kern="1200">
                <a:solidFill>
                  <a:schemeClr val="tx1"/>
                </a:solidFill>
                <a:latin typeface="Trebuchet MS" pitchFamily="34" charset="0"/>
                <a:ea typeface="+mn-ea"/>
                <a:cs typeface="+mn-cs"/>
              </a:defRPr>
            </a:lvl4pPr>
            <a:lvl5pPr marL="2022413" indent="-294170" algn="l" defTabSz="2824025" rtl="0" eaLnBrk="1" latinLnBrk="0" hangingPunct="1">
              <a:spcBef>
                <a:spcPct val="20000"/>
              </a:spcBef>
              <a:buFont typeface="Arial" pitchFamily="34" charset="0"/>
              <a:buChar char="»"/>
              <a:defRPr sz="1650" kern="1200">
                <a:solidFill>
                  <a:schemeClr val="tx1"/>
                </a:solidFill>
                <a:latin typeface="Trebuchet MS" pitchFamily="34" charset="0"/>
                <a:ea typeface="+mn-ea"/>
                <a:cs typeface="+mn-cs"/>
              </a:defRPr>
            </a:lvl5pPr>
            <a:lvl6pPr marL="7766068"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6pPr>
            <a:lvl7pPr marL="9178079"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7pPr>
            <a:lvl8pPr marL="10590092"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8pPr>
            <a:lvl9pPr marL="12002104" indent="-706007" algn="l" defTabSz="2824025" rtl="0" eaLnBrk="1" latinLnBrk="0" hangingPunct="1">
              <a:spcBef>
                <a:spcPct val="20000"/>
              </a:spcBef>
              <a:buFont typeface="Arial" pitchFamily="34" charset="0"/>
              <a:buChar char="•"/>
              <a:defRPr sz="6225" kern="1200">
                <a:solidFill>
                  <a:schemeClr val="tx1"/>
                </a:solidFill>
                <a:latin typeface="+mn-lt"/>
                <a:ea typeface="+mn-ea"/>
                <a:cs typeface="+mn-cs"/>
              </a:defRPr>
            </a:lvl9pPr>
          </a:lstStyle>
          <a:p>
            <a:pPr marL="514350" indent="-514350">
              <a:buFont typeface="+mj-lt"/>
              <a:buAutoNum type="arabicPeriod"/>
            </a:pPr>
            <a:r>
              <a:rPr lang="en-US" sz="3200" dirty="0">
                <a:latin typeface="Calibri" panose="020F0502020204030204" pitchFamily="34" charset="0"/>
                <a:cs typeface="Calibri" panose="020F0502020204030204" pitchFamily="34" charset="0"/>
              </a:rPr>
              <a:t>Remote Hosting</a:t>
            </a:r>
          </a:p>
          <a:p>
            <a:pPr marL="514350" indent="-514350">
              <a:buFont typeface="+mj-lt"/>
              <a:buAutoNum type="arabicPeriod"/>
            </a:pPr>
            <a:r>
              <a:rPr lang="en-US" sz="3200" dirty="0">
                <a:latin typeface="Calibri" panose="020F0502020204030204" pitchFamily="34" charset="0"/>
                <a:cs typeface="Calibri" panose="020F0502020204030204" pitchFamily="34" charset="0"/>
              </a:rPr>
              <a:t>Large-scale stress tests</a:t>
            </a:r>
          </a:p>
          <a:p>
            <a:pPr marL="514350" indent="-514350">
              <a:buFont typeface="+mj-lt"/>
              <a:buAutoNum type="arabicPeriod"/>
            </a:pPr>
            <a:r>
              <a:rPr lang="en-US" sz="3200" dirty="0">
                <a:latin typeface="Calibri" panose="020F0502020204030204" pitchFamily="34" charset="0"/>
                <a:cs typeface="Calibri" panose="020F0502020204030204" pitchFamily="34" charset="0"/>
              </a:rPr>
              <a:t>Increase application efficiency</a:t>
            </a:r>
          </a:p>
          <a:p>
            <a:pPr marL="514350" indent="-514350">
              <a:buFont typeface="+mj-lt"/>
              <a:buAutoNum type="arabicPeriod"/>
            </a:pPr>
            <a:r>
              <a:rPr lang="en-US" sz="3200" dirty="0">
                <a:latin typeface="Calibri" panose="020F0502020204030204" pitchFamily="34" charset="0"/>
                <a:cs typeface="Calibri" panose="020F0502020204030204" pitchFamily="34" charset="0"/>
              </a:rPr>
              <a:t>Fully tether profiles to database &amp; allow users to upload media</a:t>
            </a:r>
          </a:p>
          <a:p>
            <a:pPr marL="514350" indent="-514350">
              <a:buFont typeface="+mj-lt"/>
              <a:buAutoNum type="arabicPeriod"/>
            </a:pPr>
            <a:r>
              <a:rPr lang="en-US" sz="3200" dirty="0">
                <a:latin typeface="Calibri" panose="020F0502020204030204" pitchFamily="34" charset="0"/>
                <a:cs typeface="Calibri" panose="020F0502020204030204" pitchFamily="34" charset="0"/>
              </a:rPr>
              <a:t>Full deployment to Apple’s App Store</a:t>
            </a:r>
          </a:p>
          <a:p>
            <a:pPr marL="514350" indent="-514350">
              <a:buFont typeface="+mj-lt"/>
              <a:buAutoNum type="arabicPeriod"/>
            </a:pPr>
            <a:r>
              <a:rPr lang="en-US" sz="3200" dirty="0">
                <a:latin typeface="Calibri" panose="020F0502020204030204" pitchFamily="34" charset="0"/>
                <a:cs typeface="Calibri" panose="020F0502020204030204" pitchFamily="34" charset="0"/>
              </a:rPr>
              <a:t>Further market research</a:t>
            </a:r>
          </a:p>
        </p:txBody>
      </p:sp>
      <p:pic>
        <p:nvPicPr>
          <p:cNvPr id="32" name="Picture 31" descr="Logo&#10;&#10;Description automatically generated with low confidence">
            <a:extLst>
              <a:ext uri="{FF2B5EF4-FFF2-40B4-BE49-F238E27FC236}">
                <a16:creationId xmlns:a16="http://schemas.microsoft.com/office/drawing/2014/main" id="{B5501029-D406-4C14-9164-E01239D5C6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811" y="288296"/>
            <a:ext cx="6214188" cy="2782138"/>
          </a:xfrm>
          <a:prstGeom prst="rect">
            <a:avLst/>
          </a:prstGeom>
        </p:spPr>
      </p:pic>
      <p:pic>
        <p:nvPicPr>
          <p:cNvPr id="1036" name="Picture 12" descr="Github Logo - Free social media icons">
            <a:extLst>
              <a:ext uri="{FF2B5EF4-FFF2-40B4-BE49-F238E27FC236}">
                <a16:creationId xmlns:a16="http://schemas.microsoft.com/office/drawing/2014/main" id="{0670EA20-F7AE-4CAB-A176-0F2517D26C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07216" y="639791"/>
            <a:ext cx="2194162" cy="219416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Qr code&#10;&#10;Description automatically generated">
            <a:extLst>
              <a:ext uri="{FF2B5EF4-FFF2-40B4-BE49-F238E27FC236}">
                <a16:creationId xmlns:a16="http://schemas.microsoft.com/office/drawing/2014/main" id="{3DE90F1A-38F2-4B72-8632-93F50C2717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61431" y="302994"/>
            <a:ext cx="2857500" cy="2857500"/>
          </a:xfrm>
          <a:prstGeom prst="rect">
            <a:avLst/>
          </a:prstGeom>
        </p:spPr>
      </p:pic>
      <p:sp>
        <p:nvSpPr>
          <p:cNvPr id="35" name="TextBox 34">
            <a:extLst>
              <a:ext uri="{FF2B5EF4-FFF2-40B4-BE49-F238E27FC236}">
                <a16:creationId xmlns:a16="http://schemas.microsoft.com/office/drawing/2014/main" id="{DDC6312C-A9EC-45CF-8DA6-14E85ACF0FA4}"/>
              </a:ext>
            </a:extLst>
          </p:cNvPr>
          <p:cNvSpPr txBox="1"/>
          <p:nvPr/>
        </p:nvSpPr>
        <p:spPr>
          <a:xfrm>
            <a:off x="17291575" y="14182531"/>
            <a:ext cx="4107314" cy="584775"/>
          </a:xfrm>
          <a:prstGeom prst="rect">
            <a:avLst/>
          </a:prstGeom>
          <a:noFill/>
        </p:spPr>
        <p:txBody>
          <a:bodyPr wrap="square" rtlCol="0">
            <a:spAutoFit/>
          </a:bodyPr>
          <a:lstStyle/>
          <a:p>
            <a:pPr algn="ctr"/>
            <a:r>
              <a:rPr lang="en-US" sz="3200" dirty="0">
                <a:cs typeface="Quire Sans" panose="020B0502040400020003" pitchFamily="34" charset="0"/>
              </a:rPr>
              <a:t>Home Screen</a:t>
            </a:r>
          </a:p>
        </p:txBody>
      </p:sp>
      <p:sp>
        <p:nvSpPr>
          <p:cNvPr id="40" name="TextBox 39">
            <a:extLst>
              <a:ext uri="{FF2B5EF4-FFF2-40B4-BE49-F238E27FC236}">
                <a16:creationId xmlns:a16="http://schemas.microsoft.com/office/drawing/2014/main" id="{CB7900D8-02A7-4EFA-8EF3-25AA9EB00450}"/>
              </a:ext>
            </a:extLst>
          </p:cNvPr>
          <p:cNvSpPr txBox="1"/>
          <p:nvPr/>
        </p:nvSpPr>
        <p:spPr>
          <a:xfrm>
            <a:off x="22168828" y="14182530"/>
            <a:ext cx="4107314" cy="584775"/>
          </a:xfrm>
          <a:prstGeom prst="rect">
            <a:avLst/>
          </a:prstGeom>
          <a:noFill/>
        </p:spPr>
        <p:txBody>
          <a:bodyPr wrap="square" rtlCol="0">
            <a:spAutoFit/>
          </a:bodyPr>
          <a:lstStyle/>
          <a:p>
            <a:pPr algn="ctr"/>
            <a:r>
              <a:rPr lang="en-US" sz="3200" dirty="0">
                <a:cs typeface="Quire Sans" panose="020B0502040400020003" pitchFamily="34" charset="0"/>
              </a:rPr>
              <a:t>Messaging Screen</a:t>
            </a:r>
          </a:p>
        </p:txBody>
      </p:sp>
      <p:sp>
        <p:nvSpPr>
          <p:cNvPr id="41" name="TextBox 40">
            <a:extLst>
              <a:ext uri="{FF2B5EF4-FFF2-40B4-BE49-F238E27FC236}">
                <a16:creationId xmlns:a16="http://schemas.microsoft.com/office/drawing/2014/main" id="{F9427529-2838-40A5-9878-09004482359D}"/>
              </a:ext>
            </a:extLst>
          </p:cNvPr>
          <p:cNvSpPr txBox="1"/>
          <p:nvPr/>
        </p:nvSpPr>
        <p:spPr>
          <a:xfrm>
            <a:off x="27046082" y="14182531"/>
            <a:ext cx="4107314" cy="584775"/>
          </a:xfrm>
          <a:prstGeom prst="rect">
            <a:avLst/>
          </a:prstGeom>
          <a:noFill/>
        </p:spPr>
        <p:txBody>
          <a:bodyPr wrap="square" rtlCol="0">
            <a:spAutoFit/>
          </a:bodyPr>
          <a:lstStyle/>
          <a:p>
            <a:pPr algn="ctr"/>
            <a:r>
              <a:rPr lang="en-US" sz="3200" dirty="0">
                <a:cs typeface="Quire Sans" panose="020B0502040400020003" pitchFamily="34" charset="0"/>
              </a:rPr>
              <a:t>Map Screen</a:t>
            </a:r>
          </a:p>
        </p:txBody>
      </p:sp>
      <p:sp>
        <p:nvSpPr>
          <p:cNvPr id="42" name="TextBox 41">
            <a:extLst>
              <a:ext uri="{FF2B5EF4-FFF2-40B4-BE49-F238E27FC236}">
                <a16:creationId xmlns:a16="http://schemas.microsoft.com/office/drawing/2014/main" id="{47131EBC-5F12-4327-B38B-60988481767C}"/>
              </a:ext>
            </a:extLst>
          </p:cNvPr>
          <p:cNvSpPr txBox="1"/>
          <p:nvPr/>
        </p:nvSpPr>
        <p:spPr>
          <a:xfrm>
            <a:off x="31897562" y="14182531"/>
            <a:ext cx="4107314" cy="584775"/>
          </a:xfrm>
          <a:prstGeom prst="rect">
            <a:avLst/>
          </a:prstGeom>
          <a:noFill/>
        </p:spPr>
        <p:txBody>
          <a:bodyPr wrap="square" rtlCol="0">
            <a:spAutoFit/>
          </a:bodyPr>
          <a:lstStyle/>
          <a:p>
            <a:pPr algn="ctr"/>
            <a:r>
              <a:rPr lang="en-US" sz="3200" dirty="0">
                <a:cs typeface="Quire Sans" panose="020B0502040400020003" pitchFamily="34" charset="0"/>
              </a:rPr>
              <a:t>Profile Screen</a:t>
            </a:r>
          </a:p>
        </p:txBody>
      </p:sp>
      <p:pic>
        <p:nvPicPr>
          <p:cNvPr id="8" name="Picture 2">
            <a:extLst>
              <a:ext uri="{FF2B5EF4-FFF2-40B4-BE49-F238E27FC236}">
                <a16:creationId xmlns:a16="http://schemas.microsoft.com/office/drawing/2014/main" id="{4D4D17CB-904A-4D86-B2A0-2942D8673F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01378" y="4896737"/>
            <a:ext cx="4136292" cy="89519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80746BC5-D1BA-491C-AFFC-6EB0CC82209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22141232" y="4935769"/>
            <a:ext cx="4134910" cy="88739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467505"/>
      </p:ext>
    </p:extLst>
  </p:cSld>
  <p:clrMapOvr>
    <a:masterClrMapping/>
  </p:clrMapOvr>
</p:sld>
</file>

<file path=ppt/theme/theme1.xml><?xml version="1.0" encoding="utf-8"?>
<a:theme xmlns:a="http://schemas.openxmlformats.org/drawingml/2006/main" name="30x40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1917</TotalTime>
  <Words>263</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Quire Sans</vt:lpstr>
      <vt:lpstr>Times New Roman</vt:lpstr>
      <vt:lpstr>Trebuchet MS</vt:lpstr>
      <vt:lpstr>30x40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Dev B</cp:lastModifiedBy>
  <cp:revision>39</cp:revision>
  <dcterms:created xsi:type="dcterms:W3CDTF">2012-02-10T00:10:15Z</dcterms:created>
  <dcterms:modified xsi:type="dcterms:W3CDTF">2022-04-26T03:04:57Z</dcterms:modified>
  <cp:category>Research poster templates</cp:category>
</cp:coreProperties>
</file>