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 Thin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Thin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f9706fd6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f9706fd6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2efe8636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2efe8636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f9706fd6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f9706fd6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f9706fd6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f9706fd6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2ee617c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2ee617c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f9706fd6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f9706fd6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2ee617c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2ee617c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2ee617c1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2ee617c1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Amadeus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Ryuichi Ohhata, Dev Bhatia, James Wasson, Samantha Au, Brandon DeSiata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75" y="2884750"/>
            <a:ext cx="8457751" cy="20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999850" y="2001950"/>
            <a:ext cx="46293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Lack of </a:t>
            </a:r>
            <a:r>
              <a:rPr b="1" lang="en" sz="1600"/>
              <a:t>p</a:t>
            </a:r>
            <a:r>
              <a:rPr b="1" lang="en" sz="1600"/>
              <a:t>eople</a:t>
            </a:r>
            <a:r>
              <a:rPr lang="en" sz="1600"/>
              <a:t> to play with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Lack of a </a:t>
            </a:r>
            <a:r>
              <a:rPr b="1" lang="en" sz="1600"/>
              <a:t>v</a:t>
            </a:r>
            <a:r>
              <a:rPr b="1" lang="en" sz="1600"/>
              <a:t>enue</a:t>
            </a:r>
            <a:r>
              <a:rPr lang="en" sz="1600"/>
              <a:t> to play in / attend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Core Services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Connect Local Musicians</a:t>
            </a:r>
            <a:endParaRPr sz="1600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Showcase Videos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Instrument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Skill Level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Promote Shows</a:t>
            </a:r>
            <a:endParaRPr sz="1600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Bands + Individuals can enter </a:t>
            </a:r>
            <a:r>
              <a:rPr lang="en"/>
              <a:t>details</a:t>
            </a:r>
            <a:r>
              <a:rPr lang="en"/>
              <a:t> of local gigs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Specify genre / setlist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can follow bands, receive notifications of their shows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1195919" y="3909090"/>
            <a:ext cx="6755748" cy="906241"/>
            <a:chOff x="1593000" y="2322568"/>
            <a:chExt cx="5957975" cy="643500"/>
          </a:xfrm>
        </p:grpSpPr>
        <p:sp>
          <p:nvSpPr>
            <p:cNvPr id="108" name="Google Shape;108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Shareholder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Owners and operators of the local venues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1195919" y="2986465"/>
            <a:ext cx="6755748" cy="906241"/>
            <a:chOff x="1593000" y="2322568"/>
            <a:chExt cx="5957975" cy="643500"/>
          </a:xfrm>
        </p:grpSpPr>
        <p:sp>
          <p:nvSpPr>
            <p:cNvPr id="116" name="Google Shape;116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Buyer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Musicians looking to find venues and promote their shows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1195919" y="2063827"/>
            <a:ext cx="6755748" cy="906241"/>
            <a:chOff x="1593000" y="2322568"/>
            <a:chExt cx="5957975" cy="643500"/>
          </a:xfrm>
        </p:grpSpPr>
        <p:sp>
          <p:nvSpPr>
            <p:cNvPr id="124" name="Google Shape;124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Budding musicians first forming a band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UI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825" y="784800"/>
            <a:ext cx="1951725" cy="42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836100" y="2017175"/>
            <a:ext cx="37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Find Musicians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450" y="784800"/>
            <a:ext cx="1951725" cy="422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836100" y="2417375"/>
            <a:ext cx="37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Find Local Gigs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Backend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1740675" y="2519200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200" y="1771250"/>
            <a:ext cx="6105226" cy="31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Reliable – data should be shared without any drop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Scalable – data should be shared at a large scale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Real time – data </a:t>
            </a:r>
            <a:r>
              <a:rPr lang="en" sz="1600"/>
              <a:t>should</a:t>
            </a:r>
            <a:r>
              <a:rPr lang="en" sz="1600"/>
              <a:t> be shared with the minimum latency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Competing Technologies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2934600" y="2296087"/>
            <a:ext cx="2827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Strengths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553788" y="2296062"/>
            <a:ext cx="2380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Competitors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0" name="Google Shape;160;p20"/>
          <p:cNvGrpSpPr/>
          <p:nvPr/>
        </p:nvGrpSpPr>
        <p:grpSpPr>
          <a:xfrm>
            <a:off x="554261" y="3292475"/>
            <a:ext cx="5208139" cy="674450"/>
            <a:chOff x="943723" y="3783775"/>
            <a:chExt cx="5208139" cy="674450"/>
          </a:xfrm>
        </p:grpSpPr>
        <p:sp>
          <p:nvSpPr>
            <p:cNvPr id="161" name="Google Shape;161;p20"/>
            <p:cNvSpPr/>
            <p:nvPr/>
          </p:nvSpPr>
          <p:spPr>
            <a:xfrm>
              <a:off x="3324062" y="3783788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Scale of these platforms makes it easier to find people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Instagram / Facebook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20"/>
          <p:cNvGrpSpPr/>
          <p:nvPr/>
        </p:nvGrpSpPr>
        <p:grpSpPr>
          <a:xfrm>
            <a:off x="554261" y="3977750"/>
            <a:ext cx="5208139" cy="674450"/>
            <a:chOff x="943723" y="4469050"/>
            <a:chExt cx="5208139" cy="674450"/>
          </a:xfrm>
        </p:grpSpPr>
        <p:sp>
          <p:nvSpPr>
            <p:cNvPr id="168" name="Google Shape;168;p20"/>
            <p:cNvSpPr/>
            <p:nvPr/>
          </p:nvSpPr>
          <p:spPr>
            <a:xfrm>
              <a:off x="3324062" y="446906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Likely the closest to what we would like to make, bandfriend introduced a connection mechanism for local musicians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Bandfriend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20"/>
          <p:cNvGrpSpPr/>
          <p:nvPr/>
        </p:nvGrpSpPr>
        <p:grpSpPr>
          <a:xfrm>
            <a:off x="554261" y="2607200"/>
            <a:ext cx="5208139" cy="674450"/>
            <a:chOff x="943723" y="3098500"/>
            <a:chExt cx="5208139" cy="674450"/>
          </a:xfrm>
        </p:grpSpPr>
        <p:sp>
          <p:nvSpPr>
            <p:cNvPr id="175" name="Google Shape;175;p20"/>
            <p:cNvSpPr/>
            <p:nvPr/>
          </p:nvSpPr>
          <p:spPr>
            <a:xfrm>
              <a:off x="3324062" y="3098538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Excellent job of installing local (yet already established) musicians into weddings and corporate events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MUZE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5762400" y="2296087"/>
            <a:ext cx="2827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Weaknesses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5762400" y="2607262"/>
            <a:ext cx="28278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Offers nothing in the way of peer-to-peer connection, which is a service many have been clamoring for.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762400" y="3292512"/>
            <a:ext cx="28278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Lack of focus causes many to be overwhelmed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5762400" y="3977787"/>
            <a:ext cx="28278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Failed do anything more than just connect people, leading to massive user drop-off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