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0A37697-B659-4CC2-9C5B-9884AC0C485D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B0AB-E82A-44A5-9014-DEBC1212DD01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CB7F-9373-4B06-A707-18FC735081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43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B0AB-E82A-44A5-9014-DEBC1212DD01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CB7F-9373-4B06-A707-18FC735081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60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B0AB-E82A-44A5-9014-DEBC1212DD01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CB7F-9373-4B06-A707-18FC735081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92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B0AB-E82A-44A5-9014-DEBC1212DD01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CB7F-9373-4B06-A707-18FC735081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7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B0AB-E82A-44A5-9014-DEBC1212DD01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CB7F-9373-4B06-A707-18FC735081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83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B0AB-E82A-44A5-9014-DEBC1212DD01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CB7F-9373-4B06-A707-18FC735081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78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B0AB-E82A-44A5-9014-DEBC1212DD01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CB7F-9373-4B06-A707-18FC735081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26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B0AB-E82A-44A5-9014-DEBC1212DD01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CB7F-9373-4B06-A707-18FC735081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99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B0AB-E82A-44A5-9014-DEBC1212DD01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CB7F-9373-4B06-A707-18FC735081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67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B0AB-E82A-44A5-9014-DEBC1212DD01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CB7F-9373-4B06-A707-18FC735081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B0AB-E82A-44A5-9014-DEBC1212DD01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CB7F-9373-4B06-A707-18FC735081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44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B0AB-E82A-44A5-9014-DEBC1212DD01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CCB7F-9373-4B06-A707-18FC735081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68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2" y="614990"/>
            <a:ext cx="5525371" cy="434563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149340" y="1768856"/>
            <a:ext cx="5318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①インストーラ　全部デフォルト</a:t>
            </a:r>
            <a:endParaRPr lang="en-US" altLang="ja-JP" sz="11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sz="11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1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取っておくこと</a:t>
            </a:r>
            <a:endParaRPr lang="en-US" altLang="ja-JP" sz="11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1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たまに</a:t>
            </a:r>
            <a:r>
              <a:rPr kumimoji="1" lang="en-US" altLang="ja-JP" sz="1100" dirty="0" err="1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npm</a:t>
            </a:r>
            <a:r>
              <a:rPr kumimoji="1" lang="ja-JP" altLang="en-US" sz="11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</a:t>
            </a:r>
            <a:r>
              <a:rPr lang="ja-JP" altLang="en-US" sz="11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11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install </a:t>
            </a:r>
            <a:r>
              <a:rPr lang="ja-JP" altLang="en-US" sz="11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</a:t>
            </a:r>
            <a:r>
              <a:rPr lang="en-US" altLang="ja-JP" sz="11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ja-JP" altLang="en-US" sz="11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壊れることがある、その時に叩いてリペアすれば直る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7" name="直線矢印コネクタ 6"/>
          <p:cNvCxnSpPr>
            <a:stCxn id="5" idx="1"/>
          </p:cNvCxnSpPr>
          <p:nvPr/>
        </p:nvCxnSpPr>
        <p:spPr>
          <a:xfrm flipH="1">
            <a:off x="4213860" y="2153577"/>
            <a:ext cx="1935480" cy="78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751" y="2851547"/>
            <a:ext cx="5427889" cy="293291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8930640" y="4018776"/>
            <a:ext cx="31242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②モジュールのインスト</a:t>
            </a:r>
            <a:endParaRPr lang="en-US" altLang="ja-JP" sz="11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en-US" altLang="ja-JP" sz="1100" dirty="0" err="1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nodejs</a:t>
            </a:r>
            <a:r>
              <a:rPr lang="ja-JP" altLang="en-US" sz="11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インスト時にパスが通るので</a:t>
            </a:r>
            <a:endParaRPr lang="en-US" altLang="ja-JP" sz="11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ja-JP" altLang="en-US" sz="11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1100" dirty="0" err="1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cmd</a:t>
            </a:r>
            <a:r>
              <a:rPr kumimoji="1" lang="en-US" altLang="ja-JP" sz="11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</a:p>
          <a:p>
            <a:r>
              <a:rPr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ja-JP" altLang="en-US" sz="11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en-US" altLang="ja-JP" sz="1100" dirty="0" err="1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npm</a:t>
            </a:r>
            <a:r>
              <a:rPr lang="en-US" altLang="ja-JP" sz="11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install </a:t>
            </a:r>
            <a:r>
              <a:rPr lang="en-US" altLang="ja-JP" sz="1100" dirty="0" err="1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ejs</a:t>
            </a:r>
            <a:r>
              <a:rPr lang="en-US" altLang="ja-JP" sz="11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express 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3078480" y="762000"/>
            <a:ext cx="2971800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149340" y="527898"/>
            <a:ext cx="531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③</a:t>
            </a:r>
            <a:r>
              <a:rPr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ここ</a:t>
            </a:r>
            <a:r>
              <a:rPr lang="ja-JP" altLang="en-US" sz="11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にプログラムを入れていく　</a:t>
            </a:r>
            <a:endParaRPr lang="en-US" altLang="ja-JP" sz="11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609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9" y="339883"/>
            <a:ext cx="3372321" cy="227679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246370" y="1755428"/>
            <a:ext cx="29489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&lt;!DOCTYPE html&gt;</a:t>
            </a:r>
          </a:p>
          <a:p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&lt;html&gt;</a:t>
            </a:r>
          </a:p>
          <a:p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  &lt;head&gt;</a:t>
            </a:r>
          </a:p>
          <a:p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    &lt;meta charset="utf-8"&gt;</a:t>
            </a:r>
          </a:p>
          <a:p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    &lt;title&gt;Hello World&lt;/title&gt;</a:t>
            </a:r>
          </a:p>
          <a:p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    &lt;script </a:t>
            </a:r>
            <a:r>
              <a:rPr lang="en-US" altLang="ja-JP" sz="1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src</a:t>
            </a:r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="/send_url.js"&gt;&lt;/script&gt;</a:t>
            </a:r>
          </a:p>
          <a:p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  &lt;/head&gt;</a:t>
            </a:r>
          </a:p>
          <a:p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  &lt;body&gt;</a:t>
            </a:r>
          </a:p>
          <a:p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    &lt;h1&gt;Hello World2&lt;/h1&gt;</a:t>
            </a:r>
          </a:p>
          <a:p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  &lt;/body&gt;</a:t>
            </a:r>
          </a:p>
          <a:p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&lt;/html&gt;</a:t>
            </a:r>
          </a:p>
          <a:p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326" y="1490449"/>
            <a:ext cx="1333686" cy="657317"/>
          </a:xfrm>
          <a:prstGeom prst="rect">
            <a:avLst/>
          </a:prstGeom>
        </p:spPr>
      </p:pic>
      <p:cxnSp>
        <p:nvCxnSpPr>
          <p:cNvPr id="8" name="直線矢印コネクタ 7"/>
          <p:cNvCxnSpPr>
            <a:endCxn id="6" idx="1"/>
          </p:cNvCxnSpPr>
          <p:nvPr/>
        </p:nvCxnSpPr>
        <p:spPr>
          <a:xfrm>
            <a:off x="1729740" y="1813560"/>
            <a:ext cx="2217586" cy="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325791" y="1433638"/>
            <a:ext cx="1981200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フロントエンド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28900" y="4321418"/>
            <a:ext cx="339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const</a:t>
            </a:r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express = require('express');</a:t>
            </a:r>
          </a:p>
          <a:p>
            <a:r>
              <a:rPr lang="en-US" altLang="ja-JP" sz="1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const</a:t>
            </a:r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app = express();</a:t>
            </a:r>
          </a:p>
          <a:p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/>
            </a:r>
            <a:b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sz="1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app.get</a:t>
            </a:r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('/', (</a:t>
            </a:r>
            <a:r>
              <a:rPr lang="en-US" altLang="ja-JP" sz="1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req</a:t>
            </a:r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res) =&gt; {</a:t>
            </a:r>
          </a:p>
          <a:p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  </a:t>
            </a:r>
            <a:r>
              <a:rPr lang="en-US" altLang="ja-JP" sz="1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res.render</a:t>
            </a:r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('</a:t>
            </a:r>
            <a:r>
              <a:rPr lang="en-US" altLang="ja-JP" sz="1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hello.ejs</a:t>
            </a:r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');</a:t>
            </a:r>
          </a:p>
          <a:p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});</a:t>
            </a:r>
          </a:p>
          <a:p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/>
            </a:r>
            <a:b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// </a:t>
            </a:r>
            <a:r>
              <a:rPr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サーバーを起動する</a:t>
            </a:r>
          </a:p>
          <a:p>
            <a:r>
              <a:rPr lang="en-US" altLang="ja-JP" sz="1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app.listen</a:t>
            </a:r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(3000</a:t>
            </a:r>
            <a:r>
              <a:rPr lang="en-US" altLang="ja-JP" sz="1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);</a:t>
            </a:r>
            <a:endParaRPr lang="en-US" altLang="ja-JP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1" name="直線矢印コネクタ 10"/>
          <p:cNvCxnSpPr>
            <a:endCxn id="18" idx="1"/>
          </p:cNvCxnSpPr>
          <p:nvPr/>
        </p:nvCxnSpPr>
        <p:spPr>
          <a:xfrm>
            <a:off x="1729740" y="2102505"/>
            <a:ext cx="1005840" cy="207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667000" y="622079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素材</a:t>
            </a:r>
            <a:r>
              <a:rPr lang="ja-JP" altLang="en-US" sz="1400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保存場所</a:t>
            </a:r>
            <a:endParaRPr lang="en-US" altLang="ja-JP" sz="1400" dirty="0" smtClean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1400" dirty="0" err="1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</a:t>
            </a:r>
            <a:r>
              <a:rPr kumimoji="1" lang="en-US" altLang="ja-JP" sz="1400" dirty="0" err="1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rc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= (public</a:t>
            </a:r>
            <a:r>
              <a:rPr lang="ja-JP" altLang="en-US" sz="14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</a:t>
            </a:r>
            <a:r>
              <a:rPr lang="ja-JP" altLang="en-US" sz="1400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見た位置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14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1729740" y="980551"/>
            <a:ext cx="937260" cy="45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735580" y="4023360"/>
            <a:ext cx="1981200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サーバーサイド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217" y="5309484"/>
            <a:ext cx="5119943" cy="1187938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6932599" y="5032485"/>
            <a:ext cx="2141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④サーバーを起動してから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9923" y="3001923"/>
            <a:ext cx="3547237" cy="1865825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8379923" y="2642556"/>
            <a:ext cx="2141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⑤ブラウザでアクセス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3541" y="277751"/>
            <a:ext cx="1495634" cy="1790950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7709398" y="341754"/>
            <a:ext cx="293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デバッグはこれ通りで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601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88" y="1514433"/>
            <a:ext cx="2920803" cy="331142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64820" y="44958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実装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8680" y="1051560"/>
            <a:ext cx="19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デバッグ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81940" y="3360420"/>
            <a:ext cx="403860" cy="236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69" y="1514433"/>
            <a:ext cx="3533955" cy="331142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642869" y="1062752"/>
            <a:ext cx="483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サーバーを</a:t>
            </a:r>
            <a:r>
              <a:rPr kumimoji="1" lang="en-US" altLang="ja-JP" dirty="0" smtClean="0"/>
              <a:t>RUN</a:t>
            </a:r>
            <a:r>
              <a:rPr kumimoji="1" lang="ja-JP" altLang="en-US" dirty="0" smtClean="0"/>
              <a:t>→クライアントを</a:t>
            </a:r>
            <a:r>
              <a:rPr kumimoji="1" lang="en-US" altLang="ja-JP" dirty="0" smtClean="0"/>
              <a:t>RUN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484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204</Words>
  <Application>Microsoft Office PowerPoint</Application>
  <PresentationFormat>ワイド画面</PresentationFormat>
  <Paragraphs>37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　竜介</dc:creator>
  <cp:lastModifiedBy>林　竜介</cp:lastModifiedBy>
  <cp:revision>5</cp:revision>
  <dcterms:created xsi:type="dcterms:W3CDTF">2024-04-05T05:55:01Z</dcterms:created>
  <dcterms:modified xsi:type="dcterms:W3CDTF">2024-04-08T00:33:36Z</dcterms:modified>
</cp:coreProperties>
</file>