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4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2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7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5128-C0A1-4D75-8686-80F584CFAC5C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2731-00EB-4F0A-B097-D3D35AFC3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88840"/>
            <a:ext cx="8210807" cy="353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949896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Opacity (alpha) 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40%</a:t>
            </a:r>
          </a:p>
          <a:p>
            <a:r>
              <a:rPr lang="en-US" altLang="ko-KR" sz="1100" dirty="0" smtClean="0"/>
              <a:t>BG Color : #04173d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259632" y="1412776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475656" y="544522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107" y="6093296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Opacity (alpha) : 0%</a:t>
            </a:r>
          </a:p>
          <a:p>
            <a:r>
              <a:rPr lang="en-US" altLang="ko-KR" sz="1100" dirty="0" smtClean="0"/>
              <a:t>Color : #0a1a58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067944" y="1736812"/>
            <a:ext cx="0" cy="800472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7923" y="991072"/>
            <a:ext cx="14830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Opacity (alpha) : 0%</a:t>
            </a:r>
          </a:p>
          <a:p>
            <a:r>
              <a:rPr lang="en-US" altLang="ko-KR" sz="1100" dirty="0" smtClean="0"/>
              <a:t>BG Color : #f9f9f9</a:t>
            </a:r>
          </a:p>
          <a:p>
            <a:r>
              <a:rPr lang="en-US" altLang="ko-KR" sz="1100" dirty="0" err="1" smtClean="0"/>
              <a:t>LineColor</a:t>
            </a:r>
            <a:r>
              <a:rPr lang="en-US" altLang="ko-KR" sz="1100" dirty="0" smtClean="0"/>
              <a:t>:#</a:t>
            </a:r>
            <a:r>
              <a:rPr lang="en-US" altLang="ko-KR" sz="1100" dirty="0" err="1" smtClean="0"/>
              <a:t>aaaaaa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156176" y="1491625"/>
            <a:ext cx="0" cy="1052500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6155" y="997913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Opacity (alpha) : 0%</a:t>
            </a:r>
          </a:p>
          <a:p>
            <a:r>
              <a:rPr lang="en-US" altLang="ko-KR" sz="1100" dirty="0" smtClean="0"/>
              <a:t>BG Color : #e7e7e7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47864" y="5255840"/>
            <a:ext cx="0" cy="549424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9792" y="5879930"/>
            <a:ext cx="14830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Opacity (alpha) : 0%</a:t>
            </a:r>
          </a:p>
          <a:p>
            <a:r>
              <a:rPr lang="en-US" altLang="ko-KR" sz="1100" dirty="0" smtClean="0"/>
              <a:t>BG Color : #f9f9f9</a:t>
            </a:r>
          </a:p>
          <a:p>
            <a:r>
              <a:rPr lang="en-US" altLang="ko-KR" sz="1100" dirty="0" smtClean="0"/>
              <a:t>Line Color :#</a:t>
            </a:r>
            <a:r>
              <a:rPr lang="en-US" altLang="ko-KR" sz="1100" dirty="0" err="1" smtClean="0"/>
              <a:t>cecece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7884368" y="1298383"/>
            <a:ext cx="0" cy="1052500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67260" y="674444"/>
            <a:ext cx="14830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Opacity (alpha) : 0%</a:t>
            </a:r>
          </a:p>
          <a:p>
            <a:r>
              <a:rPr lang="en-US" altLang="ko-KR" sz="1100" dirty="0" smtClean="0"/>
              <a:t>BG Color : #616678</a:t>
            </a:r>
          </a:p>
          <a:p>
            <a:r>
              <a:rPr lang="en-US" altLang="ko-KR" sz="1100" dirty="0" smtClean="0"/>
              <a:t>Line Color: #44495b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00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hjchoi</dc:creator>
  <cp:lastModifiedBy>hjchoi</cp:lastModifiedBy>
  <cp:revision>1</cp:revision>
  <dcterms:created xsi:type="dcterms:W3CDTF">2016-03-28T04:58:14Z</dcterms:created>
  <dcterms:modified xsi:type="dcterms:W3CDTF">2016-03-28T05:07:59Z</dcterms:modified>
</cp:coreProperties>
</file>