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89" d="100"/>
          <a:sy n="89" d="100"/>
        </p:scale>
        <p:origin x="2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55B384-05D0-E935-7D27-7A84602AD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9C660-01A6-0BCC-7A2A-EEFED6FE2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8FD1BC-2851-F086-2DF4-6C403DD0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71C-CD28-4F0F-A0D4-A4043AA37C13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BDC7D1-43FE-C505-163F-0809631F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97B335-5A6D-0999-49AE-A4C38F1E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A994-6CD8-4913-89E5-B44F4DA26A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75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8F048D-44C2-94BA-F2CE-BBFFB0C2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6F8343-990F-EEED-8EFB-88A4E48B9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5DE036-F7FA-9C37-90F4-146360EC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71C-CD28-4F0F-A0D4-A4043AA37C13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23E0CE-C20C-7DEA-33DA-5D8B0153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FB6170-279E-5D03-CDBF-F032D049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A994-6CD8-4913-89E5-B44F4DA26A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50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473E22-3537-CD45-6E8A-8DEF8B4EF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18852E-F9F1-168B-AA32-5AB9538C4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5603F4-1C9A-F927-8F34-48FA8120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71C-CD28-4F0F-A0D4-A4043AA37C13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770DF9-4724-0894-BC85-F95FE5F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AEFC7D-70CA-51A7-E74A-9C49A3B2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A994-6CD8-4913-89E5-B44F4DA26A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47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674246-45F7-4260-5506-2DF445F0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CD9CD5-556F-8739-053E-4A29FE0C1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058080-B755-5EAD-C8BD-681B465A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71C-CD28-4F0F-A0D4-A4043AA37C13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F1D551-B3A6-993F-5120-20550263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6555FD-F1A3-6381-2200-7ED84B17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A994-6CD8-4913-89E5-B44F4DA26A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7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FACA2E-822C-E783-388F-8F244BA3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407085-F6EB-E692-2162-F13E11886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0AF680-27C6-685A-B4A3-8C9AC20E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71C-CD28-4F0F-A0D4-A4043AA37C13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635E2C-B989-D6D1-3644-77D8C2FA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FA2A29-085D-1318-EB08-81690EBD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A994-6CD8-4913-89E5-B44F4DA26A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30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A11487-B6E5-B08C-F7EA-458958AB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2D8D86-9996-2FC5-3C22-5D2DC9F8B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5BD37D-B6D8-9994-01D5-50DB5B2D7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030A68-D41A-43A4-88A2-F97716E4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71C-CD28-4F0F-A0D4-A4043AA37C13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CD6B90-008B-A0C5-47F9-E6BA4BC8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DF0078-83DC-5FD5-6FDC-E2EDABC6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A994-6CD8-4913-89E5-B44F4DA26A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28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EC5B74-A17F-0EC1-AD40-8218F745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822C00-C261-5F75-EE95-C3B504D2E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6358BC-4A59-78F1-54DB-E98EBDFCA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E132E0-E137-308B-D5AE-5B13CFB65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C7C7C8-6778-A25F-8054-CF3990F3D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6C392EA-75FC-BC9A-26E6-E0500845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71C-CD28-4F0F-A0D4-A4043AA37C13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1E5763-6AB0-1747-9A4D-590C14B5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0F3E989-1735-A122-94E4-7E5C7376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A994-6CD8-4913-89E5-B44F4DA26A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42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7545D9-3E5B-6551-A82C-E8246710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E92FEE-605F-86D2-2ED0-62773FFB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71C-CD28-4F0F-A0D4-A4043AA37C13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9E851B-47A3-A9E7-E8F9-2A464C3F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AECFC6-EAE0-6836-DFA1-847CCF95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A994-6CD8-4913-89E5-B44F4DA26A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36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99D2A2-E3F1-4150-BC05-A84E9CFA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71C-CD28-4F0F-A0D4-A4043AA37C13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7644DAC-3B48-0EE6-6AB8-FAC7945A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919922-488D-CED4-6C40-8A630082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A994-6CD8-4913-89E5-B44F4DA26A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94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CAB455-0D5A-829C-0982-7255517AB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0E1586-7E70-3227-4DE4-93CC973A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36081C-CB4F-ACFC-B1F4-8960780AB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39A0C6-9E3A-FE1C-C7DC-52162273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71C-CD28-4F0F-A0D4-A4043AA37C13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580FD0-B82F-5E74-4146-B72AE35C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C316E6-D9FF-DBE4-9FCD-BB74C274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A994-6CD8-4913-89E5-B44F4DA26A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4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17758-E9D4-936E-8CB6-6A4BB2D1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C19709F-56A8-9FD2-65E1-AE265B2F9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756947-4941-58FD-9834-2814D23DE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50556A-73C9-EB87-31F3-E7D91D5E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71C-CD28-4F0F-A0D4-A4043AA37C13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BFB843-36DB-4CB2-3802-2D46867B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8C4DD0-BEA7-5CE0-A773-05A625B0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A994-6CD8-4913-89E5-B44F4DA26A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40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0DA209D-64E5-D9B5-F5C0-14DF49C9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EFB923-0F87-87BA-A1AF-8D93D2C6D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20C425-8EC5-5AF6-9158-155E849D4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2171C-CD28-4F0F-A0D4-A4043AA37C13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8BF551-7937-EB86-2039-0E1760067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AB58A4-1B4A-5475-ACD5-E2B40AA48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8A994-6CD8-4913-89E5-B44F4DA26A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5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F9127-391A-C27C-61F3-409323152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122363"/>
            <a:ext cx="8967787" cy="142081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第６回課題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1B6FCC-0607-7FCE-6D18-64DF9A93A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8761" y="4321968"/>
            <a:ext cx="9310687" cy="3629025"/>
          </a:xfrm>
        </p:spPr>
        <p:txBody>
          <a:bodyPr/>
          <a:lstStyle/>
          <a:p>
            <a:pPr algn="l"/>
            <a:r>
              <a:rPr kumimoji="1" lang="ja-JP" altLang="en-US" dirty="0"/>
              <a:t>２０２２０１８３１　森廣隆太郎</a:t>
            </a:r>
            <a:endParaRPr kumimoji="1" lang="en-US" altLang="ja-JP" dirty="0"/>
          </a:p>
          <a:p>
            <a:pPr algn="l"/>
            <a:r>
              <a:rPr lang="ja-JP" altLang="en-US" dirty="0"/>
              <a:t>２０２２０１８６３　久米　涼平</a:t>
            </a:r>
            <a:endParaRPr lang="en-US" altLang="ja-JP" dirty="0"/>
          </a:p>
          <a:p>
            <a:pPr algn="l"/>
            <a:r>
              <a:rPr kumimoji="1" lang="ja-JP" altLang="en-US" dirty="0"/>
              <a:t>２０２２０１７９０　小清水駿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２０２２０１９１２　和田晋太郎</a:t>
            </a:r>
            <a:endParaRPr kumimoji="1" lang="en-US" altLang="ja-JP" dirty="0"/>
          </a:p>
          <a:p>
            <a:pPr algn="l"/>
            <a:r>
              <a:rPr lang="ja-JP" altLang="en-US" dirty="0"/>
              <a:t>２０２２０２１３０　宮本壮祐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470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029CE87-0021-E44D-F550-C04C34B52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949" b="4797"/>
          <a:stretch/>
        </p:blipFill>
        <p:spPr>
          <a:xfrm>
            <a:off x="20" y="-48724"/>
            <a:ext cx="12188952" cy="685501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127BE6-3B68-17D3-074B-DDDE3A429DF7}"/>
              </a:ext>
            </a:extLst>
          </p:cNvPr>
          <p:cNvSpPr txBox="1"/>
          <p:nvPr/>
        </p:nvSpPr>
        <p:spPr>
          <a:xfrm>
            <a:off x="2319867" y="2108200"/>
            <a:ext cx="317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・自分好みに変化させられる。</a:t>
            </a:r>
            <a:endParaRPr kumimoji="1" lang="en-US" altLang="ja-JP" dirty="0"/>
          </a:p>
          <a:p>
            <a:r>
              <a:rPr kumimoji="1" lang="ja-JP" altLang="en-US" dirty="0"/>
              <a:t>・カロリーが低い</a:t>
            </a:r>
            <a:endParaRPr kumimoji="1" lang="en-US" altLang="ja-JP" dirty="0"/>
          </a:p>
          <a:p>
            <a:r>
              <a:rPr lang="ja-JP" altLang="en-US" dirty="0"/>
              <a:t>・１本買うと８本作れる。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851225-97FB-8557-5377-175839DE1801}"/>
              </a:ext>
            </a:extLst>
          </p:cNvPr>
          <p:cNvSpPr txBox="1"/>
          <p:nvPr/>
        </p:nvSpPr>
        <p:spPr>
          <a:xfrm>
            <a:off x="5952067" y="2023534"/>
            <a:ext cx="3395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・アルコールビールが苦手な若者多い</a:t>
            </a:r>
            <a:endParaRPr kumimoji="1" lang="en-US" altLang="ja-JP" dirty="0"/>
          </a:p>
          <a:p>
            <a:r>
              <a:rPr lang="ja-JP" altLang="en-US" dirty="0"/>
              <a:t>・ビールの割り方の種類が増えている。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F950F4-F559-917D-6DF7-5F141C1815C3}"/>
              </a:ext>
            </a:extLst>
          </p:cNvPr>
          <p:cNvSpPr txBox="1"/>
          <p:nvPr/>
        </p:nvSpPr>
        <p:spPr>
          <a:xfrm>
            <a:off x="2319867" y="4388379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・人によっては高く感じる人も</a:t>
            </a:r>
            <a:endParaRPr kumimoji="1" lang="en-US" altLang="ja-JP" dirty="0"/>
          </a:p>
          <a:p>
            <a:r>
              <a:rPr lang="ja-JP" altLang="en-US" dirty="0"/>
              <a:t>・味はビール</a:t>
            </a:r>
            <a:endParaRPr lang="en-US" altLang="ja-JP" dirty="0"/>
          </a:p>
          <a:p>
            <a:r>
              <a:rPr kumimoji="1" lang="ja-JP" altLang="en-US" dirty="0"/>
              <a:t>・売り子とかで販売できない。</a:t>
            </a:r>
            <a:endParaRPr kumimoji="1" lang="en-US" altLang="ja-JP" dirty="0"/>
          </a:p>
          <a:p>
            <a:r>
              <a:rPr lang="ja-JP" altLang="en-US" dirty="0"/>
              <a:t>・初心者は割る度数とかもわからないので購入者が少ない可能性。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AFF856-CCBB-629D-0FC3-568E3E17AD1A}"/>
              </a:ext>
            </a:extLst>
          </p:cNvPr>
          <p:cNvSpPr txBox="1"/>
          <p:nvPr/>
        </p:nvSpPr>
        <p:spPr>
          <a:xfrm>
            <a:off x="5952067" y="4555067"/>
            <a:ext cx="3395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・居酒屋で販売しにくい。</a:t>
            </a:r>
            <a:endParaRPr kumimoji="1" lang="en-US" altLang="ja-JP" dirty="0"/>
          </a:p>
          <a:p>
            <a:r>
              <a:rPr lang="ja-JP" altLang="en-US" dirty="0"/>
              <a:t>・どこにあるのかが探しにくい。</a:t>
            </a:r>
            <a:endParaRPr lang="en-US" altLang="ja-JP" dirty="0"/>
          </a:p>
          <a:p>
            <a:r>
              <a:rPr kumimoji="1" lang="ja-JP" altLang="en-US" dirty="0"/>
              <a:t>・低アルコール度数のビールがあるため、売れるのか。</a:t>
            </a:r>
          </a:p>
        </p:txBody>
      </p:sp>
    </p:spTree>
    <p:extLst>
      <p:ext uri="{BB962C8B-B14F-4D97-AF65-F5344CB8AC3E}">
        <p14:creationId xmlns:p14="http://schemas.microsoft.com/office/powerpoint/2010/main" val="417978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コンテンツ プレースホルダー 11">
            <a:extLst>
              <a:ext uri="{FF2B5EF4-FFF2-40B4-BE49-F238E27FC236}">
                <a16:creationId xmlns:a16="http://schemas.microsoft.com/office/drawing/2014/main" id="{64FB7726-CDA7-B9EC-66E3-166231966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690" b="5087"/>
          <a:stretch/>
        </p:blipFill>
        <p:spPr>
          <a:xfrm>
            <a:off x="1" y="-842962"/>
            <a:ext cx="12198824" cy="7229475"/>
          </a:xfrm>
          <a:prstGeom prst="rect">
            <a:avLst/>
          </a:prstGeom>
        </p:spPr>
      </p:pic>
      <p:sp>
        <p:nvSpPr>
          <p:cNvPr id="15" name="Rectangle 16">
            <a:extLst>
              <a:ext uri="{FF2B5EF4-FFF2-40B4-BE49-F238E27FC236}">
                <a16:creationId xmlns:a16="http://schemas.microsoft.com/office/drawing/2014/main" id="{EEB4220E-BAB2-3AF1-C6A4-32645C042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0823" y="761998"/>
            <a:ext cx="6858002" cy="609600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8000"/>
                </a:srgbClr>
              </a:gs>
              <a:gs pos="59000">
                <a:srgbClr val="000000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3F1525-80D5-59FF-4BC5-F65E51E8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12895" y="3757132"/>
            <a:ext cx="2017242" cy="2495103"/>
            <a:chOff x="9825500" y="3398463"/>
            <a:chExt cx="2292532" cy="283560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894BB62-A796-73FF-A87F-BE2B13D8B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7263076">
              <a:off x="10134779" y="4708386"/>
              <a:ext cx="1216404" cy="1834961"/>
              <a:chOff x="11571873" y="5176897"/>
              <a:chExt cx="1284318" cy="193741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7101389-DD36-DECE-11F4-6D10273DB5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516067" flipH="1">
                <a:off x="11571873" y="5176897"/>
                <a:ext cx="1284318" cy="1937410"/>
              </a:xfrm>
              <a:custGeom>
                <a:avLst/>
                <a:gdLst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99666 w 1914334"/>
                  <a:gd name="connsiteY28" fmla="*/ 437421 h 2986466"/>
                  <a:gd name="connsiteX29" fmla="*/ 685894 w 1914334"/>
                  <a:gd name="connsiteY29" fmla="*/ 678417 h 2986466"/>
                  <a:gd name="connsiteX30" fmla="*/ 508792 w 1914334"/>
                  <a:gd name="connsiteY30" fmla="*/ 1006120 h 2986466"/>
                  <a:gd name="connsiteX31" fmla="*/ 511266 w 1914334"/>
                  <a:gd name="connsiteY31" fmla="*/ 1050185 h 2986466"/>
                  <a:gd name="connsiteX32" fmla="*/ 930004 w 1914334"/>
                  <a:gd name="connsiteY32" fmla="*/ 813729 h 2986466"/>
                  <a:gd name="connsiteX33" fmla="*/ 1422398 w 1914334"/>
                  <a:gd name="connsiteY33" fmla="*/ 701643 h 2986466"/>
                  <a:gd name="connsiteX34" fmla="*/ 1435000 w 1914334"/>
                  <a:gd name="connsiteY34" fmla="*/ 708733 h 2986466"/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85894 w 1914334"/>
                  <a:gd name="connsiteY28" fmla="*/ 678417 h 2986466"/>
                  <a:gd name="connsiteX29" fmla="*/ 508792 w 1914334"/>
                  <a:gd name="connsiteY29" fmla="*/ 1006120 h 2986466"/>
                  <a:gd name="connsiteX30" fmla="*/ 511266 w 1914334"/>
                  <a:gd name="connsiteY30" fmla="*/ 1050185 h 2986466"/>
                  <a:gd name="connsiteX31" fmla="*/ 930004 w 1914334"/>
                  <a:gd name="connsiteY31" fmla="*/ 813729 h 2986466"/>
                  <a:gd name="connsiteX32" fmla="*/ 1422398 w 1914334"/>
                  <a:gd name="connsiteY32" fmla="*/ 701643 h 2986466"/>
                  <a:gd name="connsiteX33" fmla="*/ 1435000 w 1914334"/>
                  <a:gd name="connsiteY33" fmla="*/ 708733 h 2986466"/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85894 w 1914334"/>
                  <a:gd name="connsiteY28" fmla="*/ 678417 h 2986466"/>
                  <a:gd name="connsiteX29" fmla="*/ 508792 w 1914334"/>
                  <a:gd name="connsiteY29" fmla="*/ 1006120 h 2986466"/>
                  <a:gd name="connsiteX30" fmla="*/ 511266 w 1914334"/>
                  <a:gd name="connsiteY30" fmla="*/ 1050185 h 2986466"/>
                  <a:gd name="connsiteX31" fmla="*/ 930004 w 1914334"/>
                  <a:gd name="connsiteY31" fmla="*/ 813729 h 2986466"/>
                  <a:gd name="connsiteX32" fmla="*/ 1422398 w 1914334"/>
                  <a:gd name="connsiteY32" fmla="*/ 701643 h 2986466"/>
                  <a:gd name="connsiteX33" fmla="*/ 1435000 w 1914334"/>
                  <a:gd name="connsiteY33" fmla="*/ 708733 h 2986466"/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85894 w 1914334"/>
                  <a:gd name="connsiteY28" fmla="*/ 678417 h 2986466"/>
                  <a:gd name="connsiteX29" fmla="*/ 508792 w 1914334"/>
                  <a:gd name="connsiteY29" fmla="*/ 1006120 h 2986466"/>
                  <a:gd name="connsiteX30" fmla="*/ 511266 w 1914334"/>
                  <a:gd name="connsiteY30" fmla="*/ 1050185 h 2986466"/>
                  <a:gd name="connsiteX31" fmla="*/ 930004 w 1914334"/>
                  <a:gd name="connsiteY31" fmla="*/ 813729 h 2986466"/>
                  <a:gd name="connsiteX32" fmla="*/ 1422398 w 1914334"/>
                  <a:gd name="connsiteY32" fmla="*/ 701643 h 2986466"/>
                  <a:gd name="connsiteX33" fmla="*/ 1435000 w 1914334"/>
                  <a:gd name="connsiteY33" fmla="*/ 708733 h 2986466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698410 w 1914334"/>
                  <a:gd name="connsiteY5" fmla="*/ 1653421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528062 w 1914334"/>
                  <a:gd name="connsiteY4" fmla="*/ 1632245 h 2986134"/>
                  <a:gd name="connsiteX5" fmla="*/ 698410 w 1914334"/>
                  <a:gd name="connsiteY5" fmla="*/ 1653421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528062 w 1914334"/>
                  <a:gd name="connsiteY4" fmla="*/ 1632245 h 2986134"/>
                  <a:gd name="connsiteX5" fmla="*/ 698410 w 1914334"/>
                  <a:gd name="connsiteY5" fmla="*/ 1653421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73669 w 1953003"/>
                  <a:gd name="connsiteY0" fmla="*/ 708401 h 2986134"/>
                  <a:gd name="connsiteX1" fmla="*/ 1411076 w 1953003"/>
                  <a:gd name="connsiteY1" fmla="*/ 919813 h 2986134"/>
                  <a:gd name="connsiteX2" fmla="*/ 1189873 w 1953003"/>
                  <a:gd name="connsiteY2" fmla="*/ 1213129 h 2986134"/>
                  <a:gd name="connsiteX3" fmla="*/ 908992 w 1953003"/>
                  <a:gd name="connsiteY3" fmla="*/ 1450576 h 2986134"/>
                  <a:gd name="connsiteX4" fmla="*/ 566731 w 1953003"/>
                  <a:gd name="connsiteY4" fmla="*/ 1632245 h 2986134"/>
                  <a:gd name="connsiteX5" fmla="*/ 737079 w 1953003"/>
                  <a:gd name="connsiteY5" fmla="*/ 1653421 h 2986134"/>
                  <a:gd name="connsiteX6" fmla="*/ 1274693 w 1953003"/>
                  <a:gd name="connsiteY6" fmla="*/ 1655250 h 2986134"/>
                  <a:gd name="connsiteX7" fmla="*/ 1674785 w 1953003"/>
                  <a:gd name="connsiteY7" fmla="*/ 1749816 h 2986134"/>
                  <a:gd name="connsiteX8" fmla="*/ 1932074 w 1953003"/>
                  <a:gd name="connsiteY8" fmla="*/ 1866208 h 2986134"/>
                  <a:gd name="connsiteX9" fmla="*/ 1905948 w 1953003"/>
                  <a:gd name="connsiteY9" fmla="*/ 1943962 h 2986134"/>
                  <a:gd name="connsiteX10" fmla="*/ 1652961 w 1953003"/>
                  <a:gd name="connsiteY10" fmla="*/ 2106263 h 2986134"/>
                  <a:gd name="connsiteX11" fmla="*/ 1252869 w 1953003"/>
                  <a:gd name="connsiteY11" fmla="*/ 2208104 h 2986134"/>
                  <a:gd name="connsiteX12" fmla="*/ 935554 w 1953003"/>
                  <a:gd name="connsiteY12" fmla="*/ 2195250 h 2986134"/>
                  <a:gd name="connsiteX13" fmla="*/ 578462 w 1953003"/>
                  <a:gd name="connsiteY13" fmla="*/ 2089164 h 2986134"/>
                  <a:gd name="connsiteX14" fmla="*/ 321668 w 1953003"/>
                  <a:gd name="connsiteY14" fmla="*/ 1949541 h 2986134"/>
                  <a:gd name="connsiteX15" fmla="*/ 291941 w 1953003"/>
                  <a:gd name="connsiteY15" fmla="*/ 2002232 h 2986134"/>
                  <a:gd name="connsiteX16" fmla="*/ 340903 w 1953003"/>
                  <a:gd name="connsiteY16" fmla="*/ 2395326 h 2986134"/>
                  <a:gd name="connsiteX17" fmla="*/ 426218 w 1953003"/>
                  <a:gd name="connsiteY17" fmla="*/ 2772335 h 2986134"/>
                  <a:gd name="connsiteX18" fmla="*/ 465002 w 1953003"/>
                  <a:gd name="connsiteY18" fmla="*/ 2891702 h 2986134"/>
                  <a:gd name="connsiteX19" fmla="*/ 246582 w 1953003"/>
                  <a:gd name="connsiteY19" fmla="*/ 2986134 h 2986134"/>
                  <a:gd name="connsiteX20" fmla="*/ 76777 w 1953003"/>
                  <a:gd name="connsiteY20" fmla="*/ 2352917 h 2986134"/>
                  <a:gd name="connsiteX21" fmla="*/ 131 w 1953003"/>
                  <a:gd name="connsiteY21" fmla="*/ 1730652 h 2986134"/>
                  <a:gd name="connsiteX22" fmla="*/ 105626 w 1953003"/>
                  <a:gd name="connsiteY22" fmla="*/ 904785 h 2986134"/>
                  <a:gd name="connsiteX23" fmla="*/ 278097 w 1953003"/>
                  <a:gd name="connsiteY23" fmla="*/ 433148 h 2986134"/>
                  <a:gd name="connsiteX24" fmla="*/ 443604 w 1953003"/>
                  <a:gd name="connsiteY24" fmla="*/ 172515 h 2986134"/>
                  <a:gd name="connsiteX25" fmla="*/ 612455 w 1953003"/>
                  <a:gd name="connsiteY25" fmla="*/ 0 h 2986134"/>
                  <a:gd name="connsiteX26" fmla="*/ 731677 w 1953003"/>
                  <a:gd name="connsiteY26" fmla="*/ 332056 h 2986134"/>
                  <a:gd name="connsiteX27" fmla="*/ 724563 w 1953003"/>
                  <a:gd name="connsiteY27" fmla="*/ 678085 h 2986134"/>
                  <a:gd name="connsiteX28" fmla="*/ 547461 w 1953003"/>
                  <a:gd name="connsiteY28" fmla="*/ 1005788 h 2986134"/>
                  <a:gd name="connsiteX29" fmla="*/ 549935 w 1953003"/>
                  <a:gd name="connsiteY29" fmla="*/ 1049853 h 2986134"/>
                  <a:gd name="connsiteX30" fmla="*/ 968673 w 1953003"/>
                  <a:gd name="connsiteY30" fmla="*/ 813397 h 2986134"/>
                  <a:gd name="connsiteX31" fmla="*/ 1461067 w 1953003"/>
                  <a:gd name="connsiteY31" fmla="*/ 701311 h 2986134"/>
                  <a:gd name="connsiteX32" fmla="*/ 1473669 w 1953003"/>
                  <a:gd name="connsiteY32" fmla="*/ 708401 h 2986134"/>
                  <a:gd name="connsiteX0" fmla="*/ 1473951 w 1953285"/>
                  <a:gd name="connsiteY0" fmla="*/ 708401 h 2986134"/>
                  <a:gd name="connsiteX1" fmla="*/ 1411358 w 1953285"/>
                  <a:gd name="connsiteY1" fmla="*/ 919813 h 2986134"/>
                  <a:gd name="connsiteX2" fmla="*/ 1190155 w 1953285"/>
                  <a:gd name="connsiteY2" fmla="*/ 1213129 h 2986134"/>
                  <a:gd name="connsiteX3" fmla="*/ 909274 w 1953285"/>
                  <a:gd name="connsiteY3" fmla="*/ 1450576 h 2986134"/>
                  <a:gd name="connsiteX4" fmla="*/ 567013 w 1953285"/>
                  <a:gd name="connsiteY4" fmla="*/ 1632245 h 2986134"/>
                  <a:gd name="connsiteX5" fmla="*/ 737361 w 1953285"/>
                  <a:gd name="connsiteY5" fmla="*/ 1653421 h 2986134"/>
                  <a:gd name="connsiteX6" fmla="*/ 1274975 w 1953285"/>
                  <a:gd name="connsiteY6" fmla="*/ 1655250 h 2986134"/>
                  <a:gd name="connsiteX7" fmla="*/ 1675067 w 1953285"/>
                  <a:gd name="connsiteY7" fmla="*/ 1749816 h 2986134"/>
                  <a:gd name="connsiteX8" fmla="*/ 1932356 w 1953285"/>
                  <a:gd name="connsiteY8" fmla="*/ 1866208 h 2986134"/>
                  <a:gd name="connsiteX9" fmla="*/ 1906230 w 1953285"/>
                  <a:gd name="connsiteY9" fmla="*/ 1943962 h 2986134"/>
                  <a:gd name="connsiteX10" fmla="*/ 1653243 w 1953285"/>
                  <a:gd name="connsiteY10" fmla="*/ 2106263 h 2986134"/>
                  <a:gd name="connsiteX11" fmla="*/ 1253151 w 1953285"/>
                  <a:gd name="connsiteY11" fmla="*/ 2208104 h 2986134"/>
                  <a:gd name="connsiteX12" fmla="*/ 935836 w 1953285"/>
                  <a:gd name="connsiteY12" fmla="*/ 2195250 h 2986134"/>
                  <a:gd name="connsiteX13" fmla="*/ 578744 w 1953285"/>
                  <a:gd name="connsiteY13" fmla="*/ 2089164 h 2986134"/>
                  <a:gd name="connsiteX14" fmla="*/ 321950 w 1953285"/>
                  <a:gd name="connsiteY14" fmla="*/ 1949541 h 2986134"/>
                  <a:gd name="connsiteX15" fmla="*/ 292223 w 1953285"/>
                  <a:gd name="connsiteY15" fmla="*/ 2002232 h 2986134"/>
                  <a:gd name="connsiteX16" fmla="*/ 341185 w 1953285"/>
                  <a:gd name="connsiteY16" fmla="*/ 2395326 h 2986134"/>
                  <a:gd name="connsiteX17" fmla="*/ 426500 w 1953285"/>
                  <a:gd name="connsiteY17" fmla="*/ 2772335 h 2986134"/>
                  <a:gd name="connsiteX18" fmla="*/ 465284 w 1953285"/>
                  <a:gd name="connsiteY18" fmla="*/ 2891702 h 2986134"/>
                  <a:gd name="connsiteX19" fmla="*/ 246864 w 1953285"/>
                  <a:gd name="connsiteY19" fmla="*/ 2986134 h 2986134"/>
                  <a:gd name="connsiteX20" fmla="*/ 48349 w 1953285"/>
                  <a:gd name="connsiteY20" fmla="*/ 2358824 h 2986134"/>
                  <a:gd name="connsiteX21" fmla="*/ 413 w 1953285"/>
                  <a:gd name="connsiteY21" fmla="*/ 1730652 h 2986134"/>
                  <a:gd name="connsiteX22" fmla="*/ 105908 w 1953285"/>
                  <a:gd name="connsiteY22" fmla="*/ 904785 h 2986134"/>
                  <a:gd name="connsiteX23" fmla="*/ 278379 w 1953285"/>
                  <a:gd name="connsiteY23" fmla="*/ 433148 h 2986134"/>
                  <a:gd name="connsiteX24" fmla="*/ 443886 w 1953285"/>
                  <a:gd name="connsiteY24" fmla="*/ 172515 h 2986134"/>
                  <a:gd name="connsiteX25" fmla="*/ 612737 w 1953285"/>
                  <a:gd name="connsiteY25" fmla="*/ 0 h 2986134"/>
                  <a:gd name="connsiteX26" fmla="*/ 731959 w 1953285"/>
                  <a:gd name="connsiteY26" fmla="*/ 332056 h 2986134"/>
                  <a:gd name="connsiteX27" fmla="*/ 724845 w 1953285"/>
                  <a:gd name="connsiteY27" fmla="*/ 678085 h 2986134"/>
                  <a:gd name="connsiteX28" fmla="*/ 547743 w 1953285"/>
                  <a:gd name="connsiteY28" fmla="*/ 1005788 h 2986134"/>
                  <a:gd name="connsiteX29" fmla="*/ 550217 w 1953285"/>
                  <a:gd name="connsiteY29" fmla="*/ 1049853 h 2986134"/>
                  <a:gd name="connsiteX30" fmla="*/ 968955 w 1953285"/>
                  <a:gd name="connsiteY30" fmla="*/ 813397 h 2986134"/>
                  <a:gd name="connsiteX31" fmla="*/ 1461349 w 1953285"/>
                  <a:gd name="connsiteY31" fmla="*/ 701311 h 2986134"/>
                  <a:gd name="connsiteX32" fmla="*/ 1473951 w 1953285"/>
                  <a:gd name="connsiteY32" fmla="*/ 708401 h 2986134"/>
                  <a:gd name="connsiteX0" fmla="*/ 1473856 w 1953190"/>
                  <a:gd name="connsiteY0" fmla="*/ 708401 h 2991508"/>
                  <a:gd name="connsiteX1" fmla="*/ 1411263 w 1953190"/>
                  <a:gd name="connsiteY1" fmla="*/ 919813 h 2991508"/>
                  <a:gd name="connsiteX2" fmla="*/ 1190060 w 1953190"/>
                  <a:gd name="connsiteY2" fmla="*/ 1213129 h 2991508"/>
                  <a:gd name="connsiteX3" fmla="*/ 909179 w 1953190"/>
                  <a:gd name="connsiteY3" fmla="*/ 1450576 h 2991508"/>
                  <a:gd name="connsiteX4" fmla="*/ 566918 w 1953190"/>
                  <a:gd name="connsiteY4" fmla="*/ 1632245 h 2991508"/>
                  <a:gd name="connsiteX5" fmla="*/ 737266 w 1953190"/>
                  <a:gd name="connsiteY5" fmla="*/ 1653421 h 2991508"/>
                  <a:gd name="connsiteX6" fmla="*/ 1274880 w 1953190"/>
                  <a:gd name="connsiteY6" fmla="*/ 1655250 h 2991508"/>
                  <a:gd name="connsiteX7" fmla="*/ 1674972 w 1953190"/>
                  <a:gd name="connsiteY7" fmla="*/ 1749816 h 2991508"/>
                  <a:gd name="connsiteX8" fmla="*/ 1932261 w 1953190"/>
                  <a:gd name="connsiteY8" fmla="*/ 1866208 h 2991508"/>
                  <a:gd name="connsiteX9" fmla="*/ 1906135 w 1953190"/>
                  <a:gd name="connsiteY9" fmla="*/ 1943962 h 2991508"/>
                  <a:gd name="connsiteX10" fmla="*/ 1653148 w 1953190"/>
                  <a:gd name="connsiteY10" fmla="*/ 2106263 h 2991508"/>
                  <a:gd name="connsiteX11" fmla="*/ 1253056 w 1953190"/>
                  <a:gd name="connsiteY11" fmla="*/ 2208104 h 2991508"/>
                  <a:gd name="connsiteX12" fmla="*/ 935741 w 1953190"/>
                  <a:gd name="connsiteY12" fmla="*/ 2195250 h 2991508"/>
                  <a:gd name="connsiteX13" fmla="*/ 578649 w 1953190"/>
                  <a:gd name="connsiteY13" fmla="*/ 2089164 h 2991508"/>
                  <a:gd name="connsiteX14" fmla="*/ 321855 w 1953190"/>
                  <a:gd name="connsiteY14" fmla="*/ 1949541 h 2991508"/>
                  <a:gd name="connsiteX15" fmla="*/ 292128 w 1953190"/>
                  <a:gd name="connsiteY15" fmla="*/ 2002232 h 2991508"/>
                  <a:gd name="connsiteX16" fmla="*/ 341090 w 1953190"/>
                  <a:gd name="connsiteY16" fmla="*/ 2395326 h 2991508"/>
                  <a:gd name="connsiteX17" fmla="*/ 426405 w 1953190"/>
                  <a:gd name="connsiteY17" fmla="*/ 2772335 h 2991508"/>
                  <a:gd name="connsiteX18" fmla="*/ 465189 w 1953190"/>
                  <a:gd name="connsiteY18" fmla="*/ 2891702 h 2991508"/>
                  <a:gd name="connsiteX19" fmla="*/ 220668 w 1953190"/>
                  <a:gd name="connsiteY19" fmla="*/ 2991507 h 2991508"/>
                  <a:gd name="connsiteX20" fmla="*/ 48254 w 1953190"/>
                  <a:gd name="connsiteY20" fmla="*/ 2358824 h 2991508"/>
                  <a:gd name="connsiteX21" fmla="*/ 318 w 1953190"/>
                  <a:gd name="connsiteY21" fmla="*/ 1730652 h 2991508"/>
                  <a:gd name="connsiteX22" fmla="*/ 105813 w 1953190"/>
                  <a:gd name="connsiteY22" fmla="*/ 904785 h 2991508"/>
                  <a:gd name="connsiteX23" fmla="*/ 278284 w 1953190"/>
                  <a:gd name="connsiteY23" fmla="*/ 433148 h 2991508"/>
                  <a:gd name="connsiteX24" fmla="*/ 443791 w 1953190"/>
                  <a:gd name="connsiteY24" fmla="*/ 172515 h 2991508"/>
                  <a:gd name="connsiteX25" fmla="*/ 612642 w 1953190"/>
                  <a:gd name="connsiteY25" fmla="*/ 0 h 2991508"/>
                  <a:gd name="connsiteX26" fmla="*/ 731864 w 1953190"/>
                  <a:gd name="connsiteY26" fmla="*/ 332056 h 2991508"/>
                  <a:gd name="connsiteX27" fmla="*/ 724750 w 1953190"/>
                  <a:gd name="connsiteY27" fmla="*/ 678085 h 2991508"/>
                  <a:gd name="connsiteX28" fmla="*/ 547648 w 1953190"/>
                  <a:gd name="connsiteY28" fmla="*/ 1005788 h 2991508"/>
                  <a:gd name="connsiteX29" fmla="*/ 550122 w 1953190"/>
                  <a:gd name="connsiteY29" fmla="*/ 1049853 h 2991508"/>
                  <a:gd name="connsiteX30" fmla="*/ 968860 w 1953190"/>
                  <a:gd name="connsiteY30" fmla="*/ 813397 h 2991508"/>
                  <a:gd name="connsiteX31" fmla="*/ 1461254 w 1953190"/>
                  <a:gd name="connsiteY31" fmla="*/ 701311 h 2991508"/>
                  <a:gd name="connsiteX32" fmla="*/ 1473856 w 1953190"/>
                  <a:gd name="connsiteY32" fmla="*/ 708401 h 2991508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56229 w 1983014"/>
                  <a:gd name="connsiteY17" fmla="*/ 2772335 h 2991507"/>
                  <a:gd name="connsiteX18" fmla="*/ 495013 w 1983014"/>
                  <a:gd name="connsiteY18" fmla="*/ 2891702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35637 w 1983014"/>
                  <a:gd name="connsiteY22" fmla="*/ 904785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56229 w 1983014"/>
                  <a:gd name="connsiteY17" fmla="*/ 2772335 h 2991507"/>
                  <a:gd name="connsiteX18" fmla="*/ 495013 w 1983014"/>
                  <a:gd name="connsiteY18" fmla="*/ 2891702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56229 w 1983014"/>
                  <a:gd name="connsiteY17" fmla="*/ 2772335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96789 w 1983014"/>
                  <a:gd name="connsiteY16" fmla="*/ 2349194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42833 w 1983014"/>
                  <a:gd name="connsiteY15" fmla="*/ 1997936 h 2991507"/>
                  <a:gd name="connsiteX16" fmla="*/ 396789 w 1983014"/>
                  <a:gd name="connsiteY16" fmla="*/ 2349194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42833 w 1983014"/>
                  <a:gd name="connsiteY15" fmla="*/ 1997936 h 2991507"/>
                  <a:gd name="connsiteX16" fmla="*/ 396789 w 1983014"/>
                  <a:gd name="connsiteY16" fmla="*/ 2349194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750 w 1983084"/>
                  <a:gd name="connsiteY0" fmla="*/ 708401 h 2991507"/>
                  <a:gd name="connsiteX1" fmla="*/ 1441157 w 1983084"/>
                  <a:gd name="connsiteY1" fmla="*/ 919813 h 2991507"/>
                  <a:gd name="connsiteX2" fmla="*/ 1219954 w 1983084"/>
                  <a:gd name="connsiteY2" fmla="*/ 1213129 h 2991507"/>
                  <a:gd name="connsiteX3" fmla="*/ 939073 w 1983084"/>
                  <a:gd name="connsiteY3" fmla="*/ 1450576 h 2991507"/>
                  <a:gd name="connsiteX4" fmla="*/ 596812 w 1983084"/>
                  <a:gd name="connsiteY4" fmla="*/ 1632245 h 2991507"/>
                  <a:gd name="connsiteX5" fmla="*/ 767160 w 1983084"/>
                  <a:gd name="connsiteY5" fmla="*/ 1653421 h 2991507"/>
                  <a:gd name="connsiteX6" fmla="*/ 1304774 w 1983084"/>
                  <a:gd name="connsiteY6" fmla="*/ 1655250 h 2991507"/>
                  <a:gd name="connsiteX7" fmla="*/ 1704866 w 1983084"/>
                  <a:gd name="connsiteY7" fmla="*/ 1749816 h 2991507"/>
                  <a:gd name="connsiteX8" fmla="*/ 1962155 w 1983084"/>
                  <a:gd name="connsiteY8" fmla="*/ 1866208 h 2991507"/>
                  <a:gd name="connsiteX9" fmla="*/ 1936029 w 1983084"/>
                  <a:gd name="connsiteY9" fmla="*/ 1943962 h 2991507"/>
                  <a:gd name="connsiteX10" fmla="*/ 1683042 w 1983084"/>
                  <a:gd name="connsiteY10" fmla="*/ 2106263 h 2991507"/>
                  <a:gd name="connsiteX11" fmla="*/ 1282950 w 1983084"/>
                  <a:gd name="connsiteY11" fmla="*/ 2208104 h 2991507"/>
                  <a:gd name="connsiteX12" fmla="*/ 965635 w 1983084"/>
                  <a:gd name="connsiteY12" fmla="*/ 2195250 h 2991507"/>
                  <a:gd name="connsiteX13" fmla="*/ 608543 w 1983084"/>
                  <a:gd name="connsiteY13" fmla="*/ 2089164 h 2991507"/>
                  <a:gd name="connsiteX14" fmla="*/ 351749 w 1983084"/>
                  <a:gd name="connsiteY14" fmla="*/ 1949541 h 2991507"/>
                  <a:gd name="connsiteX15" fmla="*/ 342903 w 1983084"/>
                  <a:gd name="connsiteY15" fmla="*/ 1997936 h 2991507"/>
                  <a:gd name="connsiteX16" fmla="*/ 396859 w 1983084"/>
                  <a:gd name="connsiteY16" fmla="*/ 2349194 h 2991507"/>
                  <a:gd name="connsiteX17" fmla="*/ 489005 w 1983084"/>
                  <a:gd name="connsiteY17" fmla="*/ 2732957 h 2991507"/>
                  <a:gd name="connsiteX18" fmla="*/ 553043 w 1983084"/>
                  <a:gd name="connsiteY18" fmla="*/ 2882494 h 2991507"/>
                  <a:gd name="connsiteX19" fmla="*/ 250562 w 1983084"/>
                  <a:gd name="connsiteY19" fmla="*/ 2991507 h 2991507"/>
                  <a:gd name="connsiteX20" fmla="*/ 63305 w 1983084"/>
                  <a:gd name="connsiteY20" fmla="*/ 2363639 h 2991507"/>
                  <a:gd name="connsiteX21" fmla="*/ 199 w 1983084"/>
                  <a:gd name="connsiteY21" fmla="*/ 1690577 h 2991507"/>
                  <a:gd name="connsiteX22" fmla="*/ 120046 w 1983084"/>
                  <a:gd name="connsiteY22" fmla="*/ 908009 h 2991507"/>
                  <a:gd name="connsiteX23" fmla="*/ 308178 w 1983084"/>
                  <a:gd name="connsiteY23" fmla="*/ 433148 h 2991507"/>
                  <a:gd name="connsiteX24" fmla="*/ 473685 w 1983084"/>
                  <a:gd name="connsiteY24" fmla="*/ 172515 h 2991507"/>
                  <a:gd name="connsiteX25" fmla="*/ 642536 w 1983084"/>
                  <a:gd name="connsiteY25" fmla="*/ 0 h 2991507"/>
                  <a:gd name="connsiteX26" fmla="*/ 761758 w 1983084"/>
                  <a:gd name="connsiteY26" fmla="*/ 332056 h 2991507"/>
                  <a:gd name="connsiteX27" fmla="*/ 754644 w 1983084"/>
                  <a:gd name="connsiteY27" fmla="*/ 678085 h 2991507"/>
                  <a:gd name="connsiteX28" fmla="*/ 577542 w 1983084"/>
                  <a:gd name="connsiteY28" fmla="*/ 1005788 h 2991507"/>
                  <a:gd name="connsiteX29" fmla="*/ 580016 w 1983084"/>
                  <a:gd name="connsiteY29" fmla="*/ 1049853 h 2991507"/>
                  <a:gd name="connsiteX30" fmla="*/ 998754 w 1983084"/>
                  <a:gd name="connsiteY30" fmla="*/ 813397 h 2991507"/>
                  <a:gd name="connsiteX31" fmla="*/ 1491148 w 1983084"/>
                  <a:gd name="connsiteY31" fmla="*/ 701311 h 2991507"/>
                  <a:gd name="connsiteX32" fmla="*/ 1503750 w 1983084"/>
                  <a:gd name="connsiteY32" fmla="*/ 708401 h 2991507"/>
                  <a:gd name="connsiteX0" fmla="*/ 1503751 w 1983085"/>
                  <a:gd name="connsiteY0" fmla="*/ 708401 h 2991507"/>
                  <a:gd name="connsiteX1" fmla="*/ 1441158 w 1983085"/>
                  <a:gd name="connsiteY1" fmla="*/ 919813 h 2991507"/>
                  <a:gd name="connsiteX2" fmla="*/ 1219955 w 1983085"/>
                  <a:gd name="connsiteY2" fmla="*/ 1213129 h 2991507"/>
                  <a:gd name="connsiteX3" fmla="*/ 939074 w 1983085"/>
                  <a:gd name="connsiteY3" fmla="*/ 1450576 h 2991507"/>
                  <a:gd name="connsiteX4" fmla="*/ 596813 w 1983085"/>
                  <a:gd name="connsiteY4" fmla="*/ 1632245 h 2991507"/>
                  <a:gd name="connsiteX5" fmla="*/ 767161 w 1983085"/>
                  <a:gd name="connsiteY5" fmla="*/ 1653421 h 2991507"/>
                  <a:gd name="connsiteX6" fmla="*/ 1304775 w 1983085"/>
                  <a:gd name="connsiteY6" fmla="*/ 1655250 h 2991507"/>
                  <a:gd name="connsiteX7" fmla="*/ 1704867 w 1983085"/>
                  <a:gd name="connsiteY7" fmla="*/ 1749816 h 2991507"/>
                  <a:gd name="connsiteX8" fmla="*/ 1962156 w 1983085"/>
                  <a:gd name="connsiteY8" fmla="*/ 1866208 h 2991507"/>
                  <a:gd name="connsiteX9" fmla="*/ 1936030 w 1983085"/>
                  <a:gd name="connsiteY9" fmla="*/ 1943962 h 2991507"/>
                  <a:gd name="connsiteX10" fmla="*/ 1683043 w 1983085"/>
                  <a:gd name="connsiteY10" fmla="*/ 2106263 h 2991507"/>
                  <a:gd name="connsiteX11" fmla="*/ 1282951 w 1983085"/>
                  <a:gd name="connsiteY11" fmla="*/ 2208104 h 2991507"/>
                  <a:gd name="connsiteX12" fmla="*/ 965636 w 1983085"/>
                  <a:gd name="connsiteY12" fmla="*/ 2195250 h 2991507"/>
                  <a:gd name="connsiteX13" fmla="*/ 608544 w 1983085"/>
                  <a:gd name="connsiteY13" fmla="*/ 2089164 h 2991507"/>
                  <a:gd name="connsiteX14" fmla="*/ 351750 w 1983085"/>
                  <a:gd name="connsiteY14" fmla="*/ 1949541 h 2991507"/>
                  <a:gd name="connsiteX15" fmla="*/ 342904 w 1983085"/>
                  <a:gd name="connsiteY15" fmla="*/ 1997936 h 2991507"/>
                  <a:gd name="connsiteX16" fmla="*/ 396860 w 1983085"/>
                  <a:gd name="connsiteY16" fmla="*/ 2349194 h 2991507"/>
                  <a:gd name="connsiteX17" fmla="*/ 509109 w 1983085"/>
                  <a:gd name="connsiteY17" fmla="*/ 2762247 h 2991507"/>
                  <a:gd name="connsiteX18" fmla="*/ 553044 w 1983085"/>
                  <a:gd name="connsiteY18" fmla="*/ 2882494 h 2991507"/>
                  <a:gd name="connsiteX19" fmla="*/ 250563 w 1983085"/>
                  <a:gd name="connsiteY19" fmla="*/ 2991507 h 2991507"/>
                  <a:gd name="connsiteX20" fmla="*/ 63306 w 1983085"/>
                  <a:gd name="connsiteY20" fmla="*/ 2363639 h 2991507"/>
                  <a:gd name="connsiteX21" fmla="*/ 200 w 1983085"/>
                  <a:gd name="connsiteY21" fmla="*/ 1690577 h 2991507"/>
                  <a:gd name="connsiteX22" fmla="*/ 120047 w 1983085"/>
                  <a:gd name="connsiteY22" fmla="*/ 908009 h 2991507"/>
                  <a:gd name="connsiteX23" fmla="*/ 308179 w 1983085"/>
                  <a:gd name="connsiteY23" fmla="*/ 433148 h 2991507"/>
                  <a:gd name="connsiteX24" fmla="*/ 473686 w 1983085"/>
                  <a:gd name="connsiteY24" fmla="*/ 172515 h 2991507"/>
                  <a:gd name="connsiteX25" fmla="*/ 642537 w 1983085"/>
                  <a:gd name="connsiteY25" fmla="*/ 0 h 2991507"/>
                  <a:gd name="connsiteX26" fmla="*/ 761759 w 1983085"/>
                  <a:gd name="connsiteY26" fmla="*/ 332056 h 2991507"/>
                  <a:gd name="connsiteX27" fmla="*/ 754645 w 1983085"/>
                  <a:gd name="connsiteY27" fmla="*/ 678085 h 2991507"/>
                  <a:gd name="connsiteX28" fmla="*/ 577543 w 1983085"/>
                  <a:gd name="connsiteY28" fmla="*/ 1005788 h 2991507"/>
                  <a:gd name="connsiteX29" fmla="*/ 580017 w 1983085"/>
                  <a:gd name="connsiteY29" fmla="*/ 1049853 h 2991507"/>
                  <a:gd name="connsiteX30" fmla="*/ 998755 w 1983085"/>
                  <a:gd name="connsiteY30" fmla="*/ 813397 h 2991507"/>
                  <a:gd name="connsiteX31" fmla="*/ 1491149 w 1983085"/>
                  <a:gd name="connsiteY31" fmla="*/ 701311 h 2991507"/>
                  <a:gd name="connsiteX32" fmla="*/ 1503751 w 1983085"/>
                  <a:gd name="connsiteY32" fmla="*/ 708401 h 2991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983085" h="2991507">
                    <a:moveTo>
                      <a:pt x="1503751" y="708401"/>
                    </a:moveTo>
                    <a:cubicBezTo>
                      <a:pt x="1523712" y="737061"/>
                      <a:pt x="1480707" y="845173"/>
                      <a:pt x="1441158" y="919813"/>
                    </a:cubicBezTo>
                    <a:cubicBezTo>
                      <a:pt x="1395959" y="1005116"/>
                      <a:pt x="1303636" y="1124669"/>
                      <a:pt x="1219955" y="1213129"/>
                    </a:cubicBezTo>
                    <a:cubicBezTo>
                      <a:pt x="1136275" y="1301590"/>
                      <a:pt x="1042931" y="1380723"/>
                      <a:pt x="939074" y="1450576"/>
                    </a:cubicBezTo>
                    <a:cubicBezTo>
                      <a:pt x="835217" y="1520429"/>
                      <a:pt x="606345" y="1620692"/>
                      <a:pt x="596813" y="1632245"/>
                    </a:cubicBezTo>
                    <a:cubicBezTo>
                      <a:pt x="587281" y="1643798"/>
                      <a:pt x="649167" y="1649587"/>
                      <a:pt x="767161" y="1653421"/>
                    </a:cubicBezTo>
                    <a:cubicBezTo>
                      <a:pt x="885155" y="1657255"/>
                      <a:pt x="1148491" y="1639184"/>
                      <a:pt x="1304775" y="1655250"/>
                    </a:cubicBezTo>
                    <a:cubicBezTo>
                      <a:pt x="1461059" y="1671316"/>
                      <a:pt x="1595303" y="1714658"/>
                      <a:pt x="1704867" y="1749816"/>
                    </a:cubicBezTo>
                    <a:cubicBezTo>
                      <a:pt x="1814430" y="1784976"/>
                      <a:pt x="1923629" y="1833850"/>
                      <a:pt x="1962156" y="1866208"/>
                    </a:cubicBezTo>
                    <a:cubicBezTo>
                      <a:pt x="2000683" y="1898565"/>
                      <a:pt x="1982548" y="1903952"/>
                      <a:pt x="1936030" y="1943962"/>
                    </a:cubicBezTo>
                    <a:cubicBezTo>
                      <a:pt x="1889511" y="1983971"/>
                      <a:pt x="1791890" y="2062239"/>
                      <a:pt x="1683043" y="2106263"/>
                    </a:cubicBezTo>
                    <a:cubicBezTo>
                      <a:pt x="1574197" y="2150286"/>
                      <a:pt x="1402519" y="2193274"/>
                      <a:pt x="1282951" y="2208104"/>
                    </a:cubicBezTo>
                    <a:cubicBezTo>
                      <a:pt x="1163382" y="2222935"/>
                      <a:pt x="1078036" y="2215074"/>
                      <a:pt x="965636" y="2195250"/>
                    </a:cubicBezTo>
                    <a:cubicBezTo>
                      <a:pt x="853235" y="2175427"/>
                      <a:pt x="710858" y="2130115"/>
                      <a:pt x="608544" y="2089164"/>
                    </a:cubicBezTo>
                    <a:cubicBezTo>
                      <a:pt x="506230" y="2048213"/>
                      <a:pt x="368968" y="1961518"/>
                      <a:pt x="351750" y="1949541"/>
                    </a:cubicBezTo>
                    <a:cubicBezTo>
                      <a:pt x="334532" y="1937564"/>
                      <a:pt x="335386" y="1931327"/>
                      <a:pt x="342904" y="1997936"/>
                    </a:cubicBezTo>
                    <a:cubicBezTo>
                      <a:pt x="350422" y="2064545"/>
                      <a:pt x="369159" y="2221809"/>
                      <a:pt x="396860" y="2349194"/>
                    </a:cubicBezTo>
                    <a:cubicBezTo>
                      <a:pt x="424561" y="2476579"/>
                      <a:pt x="467735" y="2639985"/>
                      <a:pt x="509109" y="2762247"/>
                    </a:cubicBezTo>
                    <a:lnTo>
                      <a:pt x="553044" y="2882494"/>
                    </a:lnTo>
                    <a:cubicBezTo>
                      <a:pt x="473777" y="2939687"/>
                      <a:pt x="326860" y="2968014"/>
                      <a:pt x="250563" y="2991507"/>
                    </a:cubicBezTo>
                    <a:cubicBezTo>
                      <a:pt x="170949" y="2783480"/>
                      <a:pt x="105033" y="2580461"/>
                      <a:pt x="63306" y="2363639"/>
                    </a:cubicBezTo>
                    <a:cubicBezTo>
                      <a:pt x="21579" y="2146817"/>
                      <a:pt x="-2461" y="1929490"/>
                      <a:pt x="200" y="1690577"/>
                    </a:cubicBezTo>
                    <a:cubicBezTo>
                      <a:pt x="2859" y="1451663"/>
                      <a:pt x="68717" y="1117581"/>
                      <a:pt x="120047" y="908009"/>
                    </a:cubicBezTo>
                    <a:cubicBezTo>
                      <a:pt x="171377" y="698438"/>
                      <a:pt x="249239" y="555730"/>
                      <a:pt x="308179" y="433148"/>
                    </a:cubicBezTo>
                    <a:cubicBezTo>
                      <a:pt x="367119" y="310566"/>
                      <a:pt x="414822" y="245163"/>
                      <a:pt x="473686" y="172515"/>
                    </a:cubicBezTo>
                    <a:cubicBezTo>
                      <a:pt x="525192" y="108949"/>
                      <a:pt x="595112" y="17610"/>
                      <a:pt x="642537" y="0"/>
                    </a:cubicBezTo>
                    <a:cubicBezTo>
                      <a:pt x="709556" y="115352"/>
                      <a:pt x="737990" y="210065"/>
                      <a:pt x="761759" y="332056"/>
                    </a:cubicBezTo>
                    <a:cubicBezTo>
                      <a:pt x="780973" y="477891"/>
                      <a:pt x="781276" y="547748"/>
                      <a:pt x="754645" y="678085"/>
                    </a:cubicBezTo>
                    <a:cubicBezTo>
                      <a:pt x="727497" y="810951"/>
                      <a:pt x="606647" y="943826"/>
                      <a:pt x="577543" y="1005788"/>
                    </a:cubicBezTo>
                    <a:cubicBezTo>
                      <a:pt x="548438" y="1067749"/>
                      <a:pt x="509816" y="1081918"/>
                      <a:pt x="580017" y="1049853"/>
                    </a:cubicBezTo>
                    <a:cubicBezTo>
                      <a:pt x="650219" y="1017789"/>
                      <a:pt x="846899" y="871489"/>
                      <a:pt x="998755" y="813397"/>
                    </a:cubicBezTo>
                    <a:cubicBezTo>
                      <a:pt x="1150609" y="755308"/>
                      <a:pt x="1446228" y="697135"/>
                      <a:pt x="1491149" y="701311"/>
                    </a:cubicBezTo>
                    <a:cubicBezTo>
                      <a:pt x="1496764" y="701833"/>
                      <a:pt x="1500901" y="704307"/>
                      <a:pt x="1503751" y="708401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BE1C519-0DE7-073F-265A-25D7C7C69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516067" flipH="1">
                <a:off x="11571873" y="5176897"/>
                <a:ext cx="1284318" cy="1937410"/>
              </a:xfrm>
              <a:custGeom>
                <a:avLst/>
                <a:gdLst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99666 w 1914334"/>
                  <a:gd name="connsiteY28" fmla="*/ 437421 h 2986466"/>
                  <a:gd name="connsiteX29" fmla="*/ 685894 w 1914334"/>
                  <a:gd name="connsiteY29" fmla="*/ 678417 h 2986466"/>
                  <a:gd name="connsiteX30" fmla="*/ 508792 w 1914334"/>
                  <a:gd name="connsiteY30" fmla="*/ 1006120 h 2986466"/>
                  <a:gd name="connsiteX31" fmla="*/ 511266 w 1914334"/>
                  <a:gd name="connsiteY31" fmla="*/ 1050185 h 2986466"/>
                  <a:gd name="connsiteX32" fmla="*/ 930004 w 1914334"/>
                  <a:gd name="connsiteY32" fmla="*/ 813729 h 2986466"/>
                  <a:gd name="connsiteX33" fmla="*/ 1422398 w 1914334"/>
                  <a:gd name="connsiteY33" fmla="*/ 701643 h 2986466"/>
                  <a:gd name="connsiteX34" fmla="*/ 1435000 w 1914334"/>
                  <a:gd name="connsiteY34" fmla="*/ 708733 h 2986466"/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85894 w 1914334"/>
                  <a:gd name="connsiteY28" fmla="*/ 678417 h 2986466"/>
                  <a:gd name="connsiteX29" fmla="*/ 508792 w 1914334"/>
                  <a:gd name="connsiteY29" fmla="*/ 1006120 h 2986466"/>
                  <a:gd name="connsiteX30" fmla="*/ 511266 w 1914334"/>
                  <a:gd name="connsiteY30" fmla="*/ 1050185 h 2986466"/>
                  <a:gd name="connsiteX31" fmla="*/ 930004 w 1914334"/>
                  <a:gd name="connsiteY31" fmla="*/ 813729 h 2986466"/>
                  <a:gd name="connsiteX32" fmla="*/ 1422398 w 1914334"/>
                  <a:gd name="connsiteY32" fmla="*/ 701643 h 2986466"/>
                  <a:gd name="connsiteX33" fmla="*/ 1435000 w 1914334"/>
                  <a:gd name="connsiteY33" fmla="*/ 708733 h 2986466"/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85894 w 1914334"/>
                  <a:gd name="connsiteY28" fmla="*/ 678417 h 2986466"/>
                  <a:gd name="connsiteX29" fmla="*/ 508792 w 1914334"/>
                  <a:gd name="connsiteY29" fmla="*/ 1006120 h 2986466"/>
                  <a:gd name="connsiteX30" fmla="*/ 511266 w 1914334"/>
                  <a:gd name="connsiteY30" fmla="*/ 1050185 h 2986466"/>
                  <a:gd name="connsiteX31" fmla="*/ 930004 w 1914334"/>
                  <a:gd name="connsiteY31" fmla="*/ 813729 h 2986466"/>
                  <a:gd name="connsiteX32" fmla="*/ 1422398 w 1914334"/>
                  <a:gd name="connsiteY32" fmla="*/ 701643 h 2986466"/>
                  <a:gd name="connsiteX33" fmla="*/ 1435000 w 1914334"/>
                  <a:gd name="connsiteY33" fmla="*/ 708733 h 2986466"/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85894 w 1914334"/>
                  <a:gd name="connsiteY28" fmla="*/ 678417 h 2986466"/>
                  <a:gd name="connsiteX29" fmla="*/ 508792 w 1914334"/>
                  <a:gd name="connsiteY29" fmla="*/ 1006120 h 2986466"/>
                  <a:gd name="connsiteX30" fmla="*/ 511266 w 1914334"/>
                  <a:gd name="connsiteY30" fmla="*/ 1050185 h 2986466"/>
                  <a:gd name="connsiteX31" fmla="*/ 930004 w 1914334"/>
                  <a:gd name="connsiteY31" fmla="*/ 813729 h 2986466"/>
                  <a:gd name="connsiteX32" fmla="*/ 1422398 w 1914334"/>
                  <a:gd name="connsiteY32" fmla="*/ 701643 h 2986466"/>
                  <a:gd name="connsiteX33" fmla="*/ 1435000 w 1914334"/>
                  <a:gd name="connsiteY33" fmla="*/ 708733 h 2986466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698410 w 1914334"/>
                  <a:gd name="connsiteY5" fmla="*/ 1653421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528062 w 1914334"/>
                  <a:gd name="connsiteY4" fmla="*/ 1632245 h 2986134"/>
                  <a:gd name="connsiteX5" fmla="*/ 698410 w 1914334"/>
                  <a:gd name="connsiteY5" fmla="*/ 1653421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528062 w 1914334"/>
                  <a:gd name="connsiteY4" fmla="*/ 1632245 h 2986134"/>
                  <a:gd name="connsiteX5" fmla="*/ 698410 w 1914334"/>
                  <a:gd name="connsiteY5" fmla="*/ 1653421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73669 w 1953003"/>
                  <a:gd name="connsiteY0" fmla="*/ 708401 h 2986134"/>
                  <a:gd name="connsiteX1" fmla="*/ 1411076 w 1953003"/>
                  <a:gd name="connsiteY1" fmla="*/ 919813 h 2986134"/>
                  <a:gd name="connsiteX2" fmla="*/ 1189873 w 1953003"/>
                  <a:gd name="connsiteY2" fmla="*/ 1213129 h 2986134"/>
                  <a:gd name="connsiteX3" fmla="*/ 908992 w 1953003"/>
                  <a:gd name="connsiteY3" fmla="*/ 1450576 h 2986134"/>
                  <a:gd name="connsiteX4" fmla="*/ 566731 w 1953003"/>
                  <a:gd name="connsiteY4" fmla="*/ 1632245 h 2986134"/>
                  <a:gd name="connsiteX5" fmla="*/ 737079 w 1953003"/>
                  <a:gd name="connsiteY5" fmla="*/ 1653421 h 2986134"/>
                  <a:gd name="connsiteX6" fmla="*/ 1274693 w 1953003"/>
                  <a:gd name="connsiteY6" fmla="*/ 1655250 h 2986134"/>
                  <a:gd name="connsiteX7" fmla="*/ 1674785 w 1953003"/>
                  <a:gd name="connsiteY7" fmla="*/ 1749816 h 2986134"/>
                  <a:gd name="connsiteX8" fmla="*/ 1932074 w 1953003"/>
                  <a:gd name="connsiteY8" fmla="*/ 1866208 h 2986134"/>
                  <a:gd name="connsiteX9" fmla="*/ 1905948 w 1953003"/>
                  <a:gd name="connsiteY9" fmla="*/ 1943962 h 2986134"/>
                  <a:gd name="connsiteX10" fmla="*/ 1652961 w 1953003"/>
                  <a:gd name="connsiteY10" fmla="*/ 2106263 h 2986134"/>
                  <a:gd name="connsiteX11" fmla="*/ 1252869 w 1953003"/>
                  <a:gd name="connsiteY11" fmla="*/ 2208104 h 2986134"/>
                  <a:gd name="connsiteX12" fmla="*/ 935554 w 1953003"/>
                  <a:gd name="connsiteY12" fmla="*/ 2195250 h 2986134"/>
                  <a:gd name="connsiteX13" fmla="*/ 578462 w 1953003"/>
                  <a:gd name="connsiteY13" fmla="*/ 2089164 h 2986134"/>
                  <a:gd name="connsiteX14" fmla="*/ 321668 w 1953003"/>
                  <a:gd name="connsiteY14" fmla="*/ 1949541 h 2986134"/>
                  <a:gd name="connsiteX15" fmla="*/ 291941 w 1953003"/>
                  <a:gd name="connsiteY15" fmla="*/ 2002232 h 2986134"/>
                  <a:gd name="connsiteX16" fmla="*/ 340903 w 1953003"/>
                  <a:gd name="connsiteY16" fmla="*/ 2395326 h 2986134"/>
                  <a:gd name="connsiteX17" fmla="*/ 426218 w 1953003"/>
                  <a:gd name="connsiteY17" fmla="*/ 2772335 h 2986134"/>
                  <a:gd name="connsiteX18" fmla="*/ 465002 w 1953003"/>
                  <a:gd name="connsiteY18" fmla="*/ 2891702 h 2986134"/>
                  <a:gd name="connsiteX19" fmla="*/ 246582 w 1953003"/>
                  <a:gd name="connsiteY19" fmla="*/ 2986134 h 2986134"/>
                  <a:gd name="connsiteX20" fmla="*/ 76777 w 1953003"/>
                  <a:gd name="connsiteY20" fmla="*/ 2352917 h 2986134"/>
                  <a:gd name="connsiteX21" fmla="*/ 131 w 1953003"/>
                  <a:gd name="connsiteY21" fmla="*/ 1730652 h 2986134"/>
                  <a:gd name="connsiteX22" fmla="*/ 105626 w 1953003"/>
                  <a:gd name="connsiteY22" fmla="*/ 904785 h 2986134"/>
                  <a:gd name="connsiteX23" fmla="*/ 278097 w 1953003"/>
                  <a:gd name="connsiteY23" fmla="*/ 433148 h 2986134"/>
                  <a:gd name="connsiteX24" fmla="*/ 443604 w 1953003"/>
                  <a:gd name="connsiteY24" fmla="*/ 172515 h 2986134"/>
                  <a:gd name="connsiteX25" fmla="*/ 612455 w 1953003"/>
                  <a:gd name="connsiteY25" fmla="*/ 0 h 2986134"/>
                  <a:gd name="connsiteX26" fmla="*/ 731677 w 1953003"/>
                  <a:gd name="connsiteY26" fmla="*/ 332056 h 2986134"/>
                  <a:gd name="connsiteX27" fmla="*/ 724563 w 1953003"/>
                  <a:gd name="connsiteY27" fmla="*/ 678085 h 2986134"/>
                  <a:gd name="connsiteX28" fmla="*/ 547461 w 1953003"/>
                  <a:gd name="connsiteY28" fmla="*/ 1005788 h 2986134"/>
                  <a:gd name="connsiteX29" fmla="*/ 549935 w 1953003"/>
                  <a:gd name="connsiteY29" fmla="*/ 1049853 h 2986134"/>
                  <a:gd name="connsiteX30" fmla="*/ 968673 w 1953003"/>
                  <a:gd name="connsiteY30" fmla="*/ 813397 h 2986134"/>
                  <a:gd name="connsiteX31" fmla="*/ 1461067 w 1953003"/>
                  <a:gd name="connsiteY31" fmla="*/ 701311 h 2986134"/>
                  <a:gd name="connsiteX32" fmla="*/ 1473669 w 1953003"/>
                  <a:gd name="connsiteY32" fmla="*/ 708401 h 2986134"/>
                  <a:gd name="connsiteX0" fmla="*/ 1473951 w 1953285"/>
                  <a:gd name="connsiteY0" fmla="*/ 708401 h 2986134"/>
                  <a:gd name="connsiteX1" fmla="*/ 1411358 w 1953285"/>
                  <a:gd name="connsiteY1" fmla="*/ 919813 h 2986134"/>
                  <a:gd name="connsiteX2" fmla="*/ 1190155 w 1953285"/>
                  <a:gd name="connsiteY2" fmla="*/ 1213129 h 2986134"/>
                  <a:gd name="connsiteX3" fmla="*/ 909274 w 1953285"/>
                  <a:gd name="connsiteY3" fmla="*/ 1450576 h 2986134"/>
                  <a:gd name="connsiteX4" fmla="*/ 567013 w 1953285"/>
                  <a:gd name="connsiteY4" fmla="*/ 1632245 h 2986134"/>
                  <a:gd name="connsiteX5" fmla="*/ 737361 w 1953285"/>
                  <a:gd name="connsiteY5" fmla="*/ 1653421 h 2986134"/>
                  <a:gd name="connsiteX6" fmla="*/ 1274975 w 1953285"/>
                  <a:gd name="connsiteY6" fmla="*/ 1655250 h 2986134"/>
                  <a:gd name="connsiteX7" fmla="*/ 1675067 w 1953285"/>
                  <a:gd name="connsiteY7" fmla="*/ 1749816 h 2986134"/>
                  <a:gd name="connsiteX8" fmla="*/ 1932356 w 1953285"/>
                  <a:gd name="connsiteY8" fmla="*/ 1866208 h 2986134"/>
                  <a:gd name="connsiteX9" fmla="*/ 1906230 w 1953285"/>
                  <a:gd name="connsiteY9" fmla="*/ 1943962 h 2986134"/>
                  <a:gd name="connsiteX10" fmla="*/ 1653243 w 1953285"/>
                  <a:gd name="connsiteY10" fmla="*/ 2106263 h 2986134"/>
                  <a:gd name="connsiteX11" fmla="*/ 1253151 w 1953285"/>
                  <a:gd name="connsiteY11" fmla="*/ 2208104 h 2986134"/>
                  <a:gd name="connsiteX12" fmla="*/ 935836 w 1953285"/>
                  <a:gd name="connsiteY12" fmla="*/ 2195250 h 2986134"/>
                  <a:gd name="connsiteX13" fmla="*/ 578744 w 1953285"/>
                  <a:gd name="connsiteY13" fmla="*/ 2089164 h 2986134"/>
                  <a:gd name="connsiteX14" fmla="*/ 321950 w 1953285"/>
                  <a:gd name="connsiteY14" fmla="*/ 1949541 h 2986134"/>
                  <a:gd name="connsiteX15" fmla="*/ 292223 w 1953285"/>
                  <a:gd name="connsiteY15" fmla="*/ 2002232 h 2986134"/>
                  <a:gd name="connsiteX16" fmla="*/ 341185 w 1953285"/>
                  <a:gd name="connsiteY16" fmla="*/ 2395326 h 2986134"/>
                  <a:gd name="connsiteX17" fmla="*/ 426500 w 1953285"/>
                  <a:gd name="connsiteY17" fmla="*/ 2772335 h 2986134"/>
                  <a:gd name="connsiteX18" fmla="*/ 465284 w 1953285"/>
                  <a:gd name="connsiteY18" fmla="*/ 2891702 h 2986134"/>
                  <a:gd name="connsiteX19" fmla="*/ 246864 w 1953285"/>
                  <a:gd name="connsiteY19" fmla="*/ 2986134 h 2986134"/>
                  <a:gd name="connsiteX20" fmla="*/ 48349 w 1953285"/>
                  <a:gd name="connsiteY20" fmla="*/ 2358824 h 2986134"/>
                  <a:gd name="connsiteX21" fmla="*/ 413 w 1953285"/>
                  <a:gd name="connsiteY21" fmla="*/ 1730652 h 2986134"/>
                  <a:gd name="connsiteX22" fmla="*/ 105908 w 1953285"/>
                  <a:gd name="connsiteY22" fmla="*/ 904785 h 2986134"/>
                  <a:gd name="connsiteX23" fmla="*/ 278379 w 1953285"/>
                  <a:gd name="connsiteY23" fmla="*/ 433148 h 2986134"/>
                  <a:gd name="connsiteX24" fmla="*/ 443886 w 1953285"/>
                  <a:gd name="connsiteY24" fmla="*/ 172515 h 2986134"/>
                  <a:gd name="connsiteX25" fmla="*/ 612737 w 1953285"/>
                  <a:gd name="connsiteY25" fmla="*/ 0 h 2986134"/>
                  <a:gd name="connsiteX26" fmla="*/ 731959 w 1953285"/>
                  <a:gd name="connsiteY26" fmla="*/ 332056 h 2986134"/>
                  <a:gd name="connsiteX27" fmla="*/ 724845 w 1953285"/>
                  <a:gd name="connsiteY27" fmla="*/ 678085 h 2986134"/>
                  <a:gd name="connsiteX28" fmla="*/ 547743 w 1953285"/>
                  <a:gd name="connsiteY28" fmla="*/ 1005788 h 2986134"/>
                  <a:gd name="connsiteX29" fmla="*/ 550217 w 1953285"/>
                  <a:gd name="connsiteY29" fmla="*/ 1049853 h 2986134"/>
                  <a:gd name="connsiteX30" fmla="*/ 968955 w 1953285"/>
                  <a:gd name="connsiteY30" fmla="*/ 813397 h 2986134"/>
                  <a:gd name="connsiteX31" fmla="*/ 1461349 w 1953285"/>
                  <a:gd name="connsiteY31" fmla="*/ 701311 h 2986134"/>
                  <a:gd name="connsiteX32" fmla="*/ 1473951 w 1953285"/>
                  <a:gd name="connsiteY32" fmla="*/ 708401 h 2986134"/>
                  <a:gd name="connsiteX0" fmla="*/ 1473856 w 1953190"/>
                  <a:gd name="connsiteY0" fmla="*/ 708401 h 2991508"/>
                  <a:gd name="connsiteX1" fmla="*/ 1411263 w 1953190"/>
                  <a:gd name="connsiteY1" fmla="*/ 919813 h 2991508"/>
                  <a:gd name="connsiteX2" fmla="*/ 1190060 w 1953190"/>
                  <a:gd name="connsiteY2" fmla="*/ 1213129 h 2991508"/>
                  <a:gd name="connsiteX3" fmla="*/ 909179 w 1953190"/>
                  <a:gd name="connsiteY3" fmla="*/ 1450576 h 2991508"/>
                  <a:gd name="connsiteX4" fmla="*/ 566918 w 1953190"/>
                  <a:gd name="connsiteY4" fmla="*/ 1632245 h 2991508"/>
                  <a:gd name="connsiteX5" fmla="*/ 737266 w 1953190"/>
                  <a:gd name="connsiteY5" fmla="*/ 1653421 h 2991508"/>
                  <a:gd name="connsiteX6" fmla="*/ 1274880 w 1953190"/>
                  <a:gd name="connsiteY6" fmla="*/ 1655250 h 2991508"/>
                  <a:gd name="connsiteX7" fmla="*/ 1674972 w 1953190"/>
                  <a:gd name="connsiteY7" fmla="*/ 1749816 h 2991508"/>
                  <a:gd name="connsiteX8" fmla="*/ 1932261 w 1953190"/>
                  <a:gd name="connsiteY8" fmla="*/ 1866208 h 2991508"/>
                  <a:gd name="connsiteX9" fmla="*/ 1906135 w 1953190"/>
                  <a:gd name="connsiteY9" fmla="*/ 1943962 h 2991508"/>
                  <a:gd name="connsiteX10" fmla="*/ 1653148 w 1953190"/>
                  <a:gd name="connsiteY10" fmla="*/ 2106263 h 2991508"/>
                  <a:gd name="connsiteX11" fmla="*/ 1253056 w 1953190"/>
                  <a:gd name="connsiteY11" fmla="*/ 2208104 h 2991508"/>
                  <a:gd name="connsiteX12" fmla="*/ 935741 w 1953190"/>
                  <a:gd name="connsiteY12" fmla="*/ 2195250 h 2991508"/>
                  <a:gd name="connsiteX13" fmla="*/ 578649 w 1953190"/>
                  <a:gd name="connsiteY13" fmla="*/ 2089164 h 2991508"/>
                  <a:gd name="connsiteX14" fmla="*/ 321855 w 1953190"/>
                  <a:gd name="connsiteY14" fmla="*/ 1949541 h 2991508"/>
                  <a:gd name="connsiteX15" fmla="*/ 292128 w 1953190"/>
                  <a:gd name="connsiteY15" fmla="*/ 2002232 h 2991508"/>
                  <a:gd name="connsiteX16" fmla="*/ 341090 w 1953190"/>
                  <a:gd name="connsiteY16" fmla="*/ 2395326 h 2991508"/>
                  <a:gd name="connsiteX17" fmla="*/ 426405 w 1953190"/>
                  <a:gd name="connsiteY17" fmla="*/ 2772335 h 2991508"/>
                  <a:gd name="connsiteX18" fmla="*/ 465189 w 1953190"/>
                  <a:gd name="connsiteY18" fmla="*/ 2891702 h 2991508"/>
                  <a:gd name="connsiteX19" fmla="*/ 220668 w 1953190"/>
                  <a:gd name="connsiteY19" fmla="*/ 2991507 h 2991508"/>
                  <a:gd name="connsiteX20" fmla="*/ 48254 w 1953190"/>
                  <a:gd name="connsiteY20" fmla="*/ 2358824 h 2991508"/>
                  <a:gd name="connsiteX21" fmla="*/ 318 w 1953190"/>
                  <a:gd name="connsiteY21" fmla="*/ 1730652 h 2991508"/>
                  <a:gd name="connsiteX22" fmla="*/ 105813 w 1953190"/>
                  <a:gd name="connsiteY22" fmla="*/ 904785 h 2991508"/>
                  <a:gd name="connsiteX23" fmla="*/ 278284 w 1953190"/>
                  <a:gd name="connsiteY23" fmla="*/ 433148 h 2991508"/>
                  <a:gd name="connsiteX24" fmla="*/ 443791 w 1953190"/>
                  <a:gd name="connsiteY24" fmla="*/ 172515 h 2991508"/>
                  <a:gd name="connsiteX25" fmla="*/ 612642 w 1953190"/>
                  <a:gd name="connsiteY25" fmla="*/ 0 h 2991508"/>
                  <a:gd name="connsiteX26" fmla="*/ 731864 w 1953190"/>
                  <a:gd name="connsiteY26" fmla="*/ 332056 h 2991508"/>
                  <a:gd name="connsiteX27" fmla="*/ 724750 w 1953190"/>
                  <a:gd name="connsiteY27" fmla="*/ 678085 h 2991508"/>
                  <a:gd name="connsiteX28" fmla="*/ 547648 w 1953190"/>
                  <a:gd name="connsiteY28" fmla="*/ 1005788 h 2991508"/>
                  <a:gd name="connsiteX29" fmla="*/ 550122 w 1953190"/>
                  <a:gd name="connsiteY29" fmla="*/ 1049853 h 2991508"/>
                  <a:gd name="connsiteX30" fmla="*/ 968860 w 1953190"/>
                  <a:gd name="connsiteY30" fmla="*/ 813397 h 2991508"/>
                  <a:gd name="connsiteX31" fmla="*/ 1461254 w 1953190"/>
                  <a:gd name="connsiteY31" fmla="*/ 701311 h 2991508"/>
                  <a:gd name="connsiteX32" fmla="*/ 1473856 w 1953190"/>
                  <a:gd name="connsiteY32" fmla="*/ 708401 h 2991508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56229 w 1983014"/>
                  <a:gd name="connsiteY17" fmla="*/ 2772335 h 2991507"/>
                  <a:gd name="connsiteX18" fmla="*/ 495013 w 1983014"/>
                  <a:gd name="connsiteY18" fmla="*/ 2891702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35637 w 1983014"/>
                  <a:gd name="connsiteY22" fmla="*/ 904785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56229 w 1983014"/>
                  <a:gd name="connsiteY17" fmla="*/ 2772335 h 2991507"/>
                  <a:gd name="connsiteX18" fmla="*/ 495013 w 1983014"/>
                  <a:gd name="connsiteY18" fmla="*/ 2891702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56229 w 1983014"/>
                  <a:gd name="connsiteY17" fmla="*/ 2772335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96789 w 1983014"/>
                  <a:gd name="connsiteY16" fmla="*/ 2349194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42833 w 1983014"/>
                  <a:gd name="connsiteY15" fmla="*/ 1997936 h 2991507"/>
                  <a:gd name="connsiteX16" fmla="*/ 396789 w 1983014"/>
                  <a:gd name="connsiteY16" fmla="*/ 2349194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42833 w 1983014"/>
                  <a:gd name="connsiteY15" fmla="*/ 1997936 h 2991507"/>
                  <a:gd name="connsiteX16" fmla="*/ 396789 w 1983014"/>
                  <a:gd name="connsiteY16" fmla="*/ 2349194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750 w 1983084"/>
                  <a:gd name="connsiteY0" fmla="*/ 708401 h 2991507"/>
                  <a:gd name="connsiteX1" fmla="*/ 1441157 w 1983084"/>
                  <a:gd name="connsiteY1" fmla="*/ 919813 h 2991507"/>
                  <a:gd name="connsiteX2" fmla="*/ 1219954 w 1983084"/>
                  <a:gd name="connsiteY2" fmla="*/ 1213129 h 2991507"/>
                  <a:gd name="connsiteX3" fmla="*/ 939073 w 1983084"/>
                  <a:gd name="connsiteY3" fmla="*/ 1450576 h 2991507"/>
                  <a:gd name="connsiteX4" fmla="*/ 596812 w 1983084"/>
                  <a:gd name="connsiteY4" fmla="*/ 1632245 h 2991507"/>
                  <a:gd name="connsiteX5" fmla="*/ 767160 w 1983084"/>
                  <a:gd name="connsiteY5" fmla="*/ 1653421 h 2991507"/>
                  <a:gd name="connsiteX6" fmla="*/ 1304774 w 1983084"/>
                  <a:gd name="connsiteY6" fmla="*/ 1655250 h 2991507"/>
                  <a:gd name="connsiteX7" fmla="*/ 1704866 w 1983084"/>
                  <a:gd name="connsiteY7" fmla="*/ 1749816 h 2991507"/>
                  <a:gd name="connsiteX8" fmla="*/ 1962155 w 1983084"/>
                  <a:gd name="connsiteY8" fmla="*/ 1866208 h 2991507"/>
                  <a:gd name="connsiteX9" fmla="*/ 1936029 w 1983084"/>
                  <a:gd name="connsiteY9" fmla="*/ 1943962 h 2991507"/>
                  <a:gd name="connsiteX10" fmla="*/ 1683042 w 1983084"/>
                  <a:gd name="connsiteY10" fmla="*/ 2106263 h 2991507"/>
                  <a:gd name="connsiteX11" fmla="*/ 1282950 w 1983084"/>
                  <a:gd name="connsiteY11" fmla="*/ 2208104 h 2991507"/>
                  <a:gd name="connsiteX12" fmla="*/ 965635 w 1983084"/>
                  <a:gd name="connsiteY12" fmla="*/ 2195250 h 2991507"/>
                  <a:gd name="connsiteX13" fmla="*/ 608543 w 1983084"/>
                  <a:gd name="connsiteY13" fmla="*/ 2089164 h 2991507"/>
                  <a:gd name="connsiteX14" fmla="*/ 351749 w 1983084"/>
                  <a:gd name="connsiteY14" fmla="*/ 1949541 h 2991507"/>
                  <a:gd name="connsiteX15" fmla="*/ 342903 w 1983084"/>
                  <a:gd name="connsiteY15" fmla="*/ 1997936 h 2991507"/>
                  <a:gd name="connsiteX16" fmla="*/ 396859 w 1983084"/>
                  <a:gd name="connsiteY16" fmla="*/ 2349194 h 2991507"/>
                  <a:gd name="connsiteX17" fmla="*/ 489005 w 1983084"/>
                  <a:gd name="connsiteY17" fmla="*/ 2732957 h 2991507"/>
                  <a:gd name="connsiteX18" fmla="*/ 553043 w 1983084"/>
                  <a:gd name="connsiteY18" fmla="*/ 2882494 h 2991507"/>
                  <a:gd name="connsiteX19" fmla="*/ 250562 w 1983084"/>
                  <a:gd name="connsiteY19" fmla="*/ 2991507 h 2991507"/>
                  <a:gd name="connsiteX20" fmla="*/ 63305 w 1983084"/>
                  <a:gd name="connsiteY20" fmla="*/ 2363639 h 2991507"/>
                  <a:gd name="connsiteX21" fmla="*/ 199 w 1983084"/>
                  <a:gd name="connsiteY21" fmla="*/ 1690577 h 2991507"/>
                  <a:gd name="connsiteX22" fmla="*/ 120046 w 1983084"/>
                  <a:gd name="connsiteY22" fmla="*/ 908009 h 2991507"/>
                  <a:gd name="connsiteX23" fmla="*/ 308178 w 1983084"/>
                  <a:gd name="connsiteY23" fmla="*/ 433148 h 2991507"/>
                  <a:gd name="connsiteX24" fmla="*/ 473685 w 1983084"/>
                  <a:gd name="connsiteY24" fmla="*/ 172515 h 2991507"/>
                  <a:gd name="connsiteX25" fmla="*/ 642536 w 1983084"/>
                  <a:gd name="connsiteY25" fmla="*/ 0 h 2991507"/>
                  <a:gd name="connsiteX26" fmla="*/ 761758 w 1983084"/>
                  <a:gd name="connsiteY26" fmla="*/ 332056 h 2991507"/>
                  <a:gd name="connsiteX27" fmla="*/ 754644 w 1983084"/>
                  <a:gd name="connsiteY27" fmla="*/ 678085 h 2991507"/>
                  <a:gd name="connsiteX28" fmla="*/ 577542 w 1983084"/>
                  <a:gd name="connsiteY28" fmla="*/ 1005788 h 2991507"/>
                  <a:gd name="connsiteX29" fmla="*/ 580016 w 1983084"/>
                  <a:gd name="connsiteY29" fmla="*/ 1049853 h 2991507"/>
                  <a:gd name="connsiteX30" fmla="*/ 998754 w 1983084"/>
                  <a:gd name="connsiteY30" fmla="*/ 813397 h 2991507"/>
                  <a:gd name="connsiteX31" fmla="*/ 1491148 w 1983084"/>
                  <a:gd name="connsiteY31" fmla="*/ 701311 h 2991507"/>
                  <a:gd name="connsiteX32" fmla="*/ 1503750 w 1983084"/>
                  <a:gd name="connsiteY32" fmla="*/ 708401 h 2991507"/>
                  <a:gd name="connsiteX0" fmla="*/ 1503751 w 1983085"/>
                  <a:gd name="connsiteY0" fmla="*/ 708401 h 2991507"/>
                  <a:gd name="connsiteX1" fmla="*/ 1441158 w 1983085"/>
                  <a:gd name="connsiteY1" fmla="*/ 919813 h 2991507"/>
                  <a:gd name="connsiteX2" fmla="*/ 1219955 w 1983085"/>
                  <a:gd name="connsiteY2" fmla="*/ 1213129 h 2991507"/>
                  <a:gd name="connsiteX3" fmla="*/ 939074 w 1983085"/>
                  <a:gd name="connsiteY3" fmla="*/ 1450576 h 2991507"/>
                  <a:gd name="connsiteX4" fmla="*/ 596813 w 1983085"/>
                  <a:gd name="connsiteY4" fmla="*/ 1632245 h 2991507"/>
                  <a:gd name="connsiteX5" fmla="*/ 767161 w 1983085"/>
                  <a:gd name="connsiteY5" fmla="*/ 1653421 h 2991507"/>
                  <a:gd name="connsiteX6" fmla="*/ 1304775 w 1983085"/>
                  <a:gd name="connsiteY6" fmla="*/ 1655250 h 2991507"/>
                  <a:gd name="connsiteX7" fmla="*/ 1704867 w 1983085"/>
                  <a:gd name="connsiteY7" fmla="*/ 1749816 h 2991507"/>
                  <a:gd name="connsiteX8" fmla="*/ 1962156 w 1983085"/>
                  <a:gd name="connsiteY8" fmla="*/ 1866208 h 2991507"/>
                  <a:gd name="connsiteX9" fmla="*/ 1936030 w 1983085"/>
                  <a:gd name="connsiteY9" fmla="*/ 1943962 h 2991507"/>
                  <a:gd name="connsiteX10" fmla="*/ 1683043 w 1983085"/>
                  <a:gd name="connsiteY10" fmla="*/ 2106263 h 2991507"/>
                  <a:gd name="connsiteX11" fmla="*/ 1282951 w 1983085"/>
                  <a:gd name="connsiteY11" fmla="*/ 2208104 h 2991507"/>
                  <a:gd name="connsiteX12" fmla="*/ 965636 w 1983085"/>
                  <a:gd name="connsiteY12" fmla="*/ 2195250 h 2991507"/>
                  <a:gd name="connsiteX13" fmla="*/ 608544 w 1983085"/>
                  <a:gd name="connsiteY13" fmla="*/ 2089164 h 2991507"/>
                  <a:gd name="connsiteX14" fmla="*/ 351750 w 1983085"/>
                  <a:gd name="connsiteY14" fmla="*/ 1949541 h 2991507"/>
                  <a:gd name="connsiteX15" fmla="*/ 342904 w 1983085"/>
                  <a:gd name="connsiteY15" fmla="*/ 1997936 h 2991507"/>
                  <a:gd name="connsiteX16" fmla="*/ 396860 w 1983085"/>
                  <a:gd name="connsiteY16" fmla="*/ 2349194 h 2991507"/>
                  <a:gd name="connsiteX17" fmla="*/ 509109 w 1983085"/>
                  <a:gd name="connsiteY17" fmla="*/ 2762247 h 2991507"/>
                  <a:gd name="connsiteX18" fmla="*/ 553044 w 1983085"/>
                  <a:gd name="connsiteY18" fmla="*/ 2882494 h 2991507"/>
                  <a:gd name="connsiteX19" fmla="*/ 250563 w 1983085"/>
                  <a:gd name="connsiteY19" fmla="*/ 2991507 h 2991507"/>
                  <a:gd name="connsiteX20" fmla="*/ 63306 w 1983085"/>
                  <a:gd name="connsiteY20" fmla="*/ 2363639 h 2991507"/>
                  <a:gd name="connsiteX21" fmla="*/ 200 w 1983085"/>
                  <a:gd name="connsiteY21" fmla="*/ 1690577 h 2991507"/>
                  <a:gd name="connsiteX22" fmla="*/ 120047 w 1983085"/>
                  <a:gd name="connsiteY22" fmla="*/ 908009 h 2991507"/>
                  <a:gd name="connsiteX23" fmla="*/ 308179 w 1983085"/>
                  <a:gd name="connsiteY23" fmla="*/ 433148 h 2991507"/>
                  <a:gd name="connsiteX24" fmla="*/ 473686 w 1983085"/>
                  <a:gd name="connsiteY24" fmla="*/ 172515 h 2991507"/>
                  <a:gd name="connsiteX25" fmla="*/ 642537 w 1983085"/>
                  <a:gd name="connsiteY25" fmla="*/ 0 h 2991507"/>
                  <a:gd name="connsiteX26" fmla="*/ 761759 w 1983085"/>
                  <a:gd name="connsiteY26" fmla="*/ 332056 h 2991507"/>
                  <a:gd name="connsiteX27" fmla="*/ 754645 w 1983085"/>
                  <a:gd name="connsiteY27" fmla="*/ 678085 h 2991507"/>
                  <a:gd name="connsiteX28" fmla="*/ 577543 w 1983085"/>
                  <a:gd name="connsiteY28" fmla="*/ 1005788 h 2991507"/>
                  <a:gd name="connsiteX29" fmla="*/ 580017 w 1983085"/>
                  <a:gd name="connsiteY29" fmla="*/ 1049853 h 2991507"/>
                  <a:gd name="connsiteX30" fmla="*/ 998755 w 1983085"/>
                  <a:gd name="connsiteY30" fmla="*/ 813397 h 2991507"/>
                  <a:gd name="connsiteX31" fmla="*/ 1491149 w 1983085"/>
                  <a:gd name="connsiteY31" fmla="*/ 701311 h 2991507"/>
                  <a:gd name="connsiteX32" fmla="*/ 1503751 w 1983085"/>
                  <a:gd name="connsiteY32" fmla="*/ 708401 h 2991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983085" h="2991507">
                    <a:moveTo>
                      <a:pt x="1503751" y="708401"/>
                    </a:moveTo>
                    <a:cubicBezTo>
                      <a:pt x="1523712" y="737061"/>
                      <a:pt x="1480707" y="845173"/>
                      <a:pt x="1441158" y="919813"/>
                    </a:cubicBezTo>
                    <a:cubicBezTo>
                      <a:pt x="1395959" y="1005116"/>
                      <a:pt x="1303636" y="1124669"/>
                      <a:pt x="1219955" y="1213129"/>
                    </a:cubicBezTo>
                    <a:cubicBezTo>
                      <a:pt x="1136275" y="1301590"/>
                      <a:pt x="1042931" y="1380723"/>
                      <a:pt x="939074" y="1450576"/>
                    </a:cubicBezTo>
                    <a:cubicBezTo>
                      <a:pt x="835217" y="1520429"/>
                      <a:pt x="606345" y="1620692"/>
                      <a:pt x="596813" y="1632245"/>
                    </a:cubicBezTo>
                    <a:cubicBezTo>
                      <a:pt x="587281" y="1643798"/>
                      <a:pt x="649167" y="1649587"/>
                      <a:pt x="767161" y="1653421"/>
                    </a:cubicBezTo>
                    <a:cubicBezTo>
                      <a:pt x="885155" y="1657255"/>
                      <a:pt x="1148491" y="1639184"/>
                      <a:pt x="1304775" y="1655250"/>
                    </a:cubicBezTo>
                    <a:cubicBezTo>
                      <a:pt x="1461059" y="1671316"/>
                      <a:pt x="1595303" y="1714658"/>
                      <a:pt x="1704867" y="1749816"/>
                    </a:cubicBezTo>
                    <a:cubicBezTo>
                      <a:pt x="1814430" y="1784976"/>
                      <a:pt x="1923629" y="1833850"/>
                      <a:pt x="1962156" y="1866208"/>
                    </a:cubicBezTo>
                    <a:cubicBezTo>
                      <a:pt x="2000683" y="1898565"/>
                      <a:pt x="1982548" y="1903952"/>
                      <a:pt x="1936030" y="1943962"/>
                    </a:cubicBezTo>
                    <a:cubicBezTo>
                      <a:pt x="1889511" y="1983971"/>
                      <a:pt x="1791890" y="2062239"/>
                      <a:pt x="1683043" y="2106263"/>
                    </a:cubicBezTo>
                    <a:cubicBezTo>
                      <a:pt x="1574197" y="2150286"/>
                      <a:pt x="1402519" y="2193274"/>
                      <a:pt x="1282951" y="2208104"/>
                    </a:cubicBezTo>
                    <a:cubicBezTo>
                      <a:pt x="1163382" y="2222935"/>
                      <a:pt x="1078036" y="2215074"/>
                      <a:pt x="965636" y="2195250"/>
                    </a:cubicBezTo>
                    <a:cubicBezTo>
                      <a:pt x="853235" y="2175427"/>
                      <a:pt x="710858" y="2130115"/>
                      <a:pt x="608544" y="2089164"/>
                    </a:cubicBezTo>
                    <a:cubicBezTo>
                      <a:pt x="506230" y="2048213"/>
                      <a:pt x="368968" y="1961518"/>
                      <a:pt x="351750" y="1949541"/>
                    </a:cubicBezTo>
                    <a:cubicBezTo>
                      <a:pt x="334532" y="1937564"/>
                      <a:pt x="335386" y="1931327"/>
                      <a:pt x="342904" y="1997936"/>
                    </a:cubicBezTo>
                    <a:cubicBezTo>
                      <a:pt x="350422" y="2064545"/>
                      <a:pt x="369159" y="2221809"/>
                      <a:pt x="396860" y="2349194"/>
                    </a:cubicBezTo>
                    <a:cubicBezTo>
                      <a:pt x="424561" y="2476579"/>
                      <a:pt x="467735" y="2639985"/>
                      <a:pt x="509109" y="2762247"/>
                    </a:cubicBezTo>
                    <a:lnTo>
                      <a:pt x="553044" y="2882494"/>
                    </a:lnTo>
                    <a:cubicBezTo>
                      <a:pt x="473777" y="2939687"/>
                      <a:pt x="326860" y="2968014"/>
                      <a:pt x="250563" y="2991507"/>
                    </a:cubicBezTo>
                    <a:cubicBezTo>
                      <a:pt x="170949" y="2783480"/>
                      <a:pt x="105033" y="2580461"/>
                      <a:pt x="63306" y="2363639"/>
                    </a:cubicBezTo>
                    <a:cubicBezTo>
                      <a:pt x="21579" y="2146817"/>
                      <a:pt x="-2461" y="1929490"/>
                      <a:pt x="200" y="1690577"/>
                    </a:cubicBezTo>
                    <a:cubicBezTo>
                      <a:pt x="2859" y="1451663"/>
                      <a:pt x="68717" y="1117581"/>
                      <a:pt x="120047" y="908009"/>
                    </a:cubicBezTo>
                    <a:cubicBezTo>
                      <a:pt x="171377" y="698438"/>
                      <a:pt x="249239" y="555730"/>
                      <a:pt x="308179" y="433148"/>
                    </a:cubicBezTo>
                    <a:cubicBezTo>
                      <a:pt x="367119" y="310566"/>
                      <a:pt x="414822" y="245163"/>
                      <a:pt x="473686" y="172515"/>
                    </a:cubicBezTo>
                    <a:cubicBezTo>
                      <a:pt x="525192" y="108949"/>
                      <a:pt x="595112" y="17610"/>
                      <a:pt x="642537" y="0"/>
                    </a:cubicBezTo>
                    <a:cubicBezTo>
                      <a:pt x="709556" y="115352"/>
                      <a:pt x="737990" y="210065"/>
                      <a:pt x="761759" y="332056"/>
                    </a:cubicBezTo>
                    <a:cubicBezTo>
                      <a:pt x="780973" y="477891"/>
                      <a:pt x="781276" y="547748"/>
                      <a:pt x="754645" y="678085"/>
                    </a:cubicBezTo>
                    <a:cubicBezTo>
                      <a:pt x="727497" y="810951"/>
                      <a:pt x="606647" y="943826"/>
                      <a:pt x="577543" y="1005788"/>
                    </a:cubicBezTo>
                    <a:cubicBezTo>
                      <a:pt x="548438" y="1067749"/>
                      <a:pt x="509816" y="1081918"/>
                      <a:pt x="580017" y="1049853"/>
                    </a:cubicBezTo>
                    <a:cubicBezTo>
                      <a:pt x="650219" y="1017789"/>
                      <a:pt x="846899" y="871489"/>
                      <a:pt x="998755" y="813397"/>
                    </a:cubicBezTo>
                    <a:cubicBezTo>
                      <a:pt x="1150609" y="755308"/>
                      <a:pt x="1446228" y="697135"/>
                      <a:pt x="1491149" y="701311"/>
                    </a:cubicBezTo>
                    <a:cubicBezTo>
                      <a:pt x="1496764" y="701833"/>
                      <a:pt x="1500901" y="704307"/>
                      <a:pt x="1503751" y="70840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48A4EFE-52DE-6C8B-1D92-93B9AFA32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782720" y="4015411"/>
              <a:ext cx="365077" cy="367579"/>
              <a:chOff x="10572581" y="4151226"/>
              <a:chExt cx="365077" cy="367579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C81C8C5-BA0A-E2F5-4279-776D222FA1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9479010">
                <a:off x="10572581" y="4151226"/>
                <a:ext cx="365077" cy="367579"/>
              </a:xfrm>
              <a:custGeom>
                <a:avLst/>
                <a:gdLst>
                  <a:gd name="connsiteX0" fmla="*/ 2531073 w 4828010"/>
                  <a:gd name="connsiteY0" fmla="*/ 0 h 4873559"/>
                  <a:gd name="connsiteX1" fmla="*/ 3937963 w 4828010"/>
                  <a:gd name="connsiteY1" fmla="*/ 437433 h 4873559"/>
                  <a:gd name="connsiteX2" fmla="*/ 4806231 w 4828010"/>
                  <a:gd name="connsiteY2" fmla="*/ 1773180 h 4873559"/>
                  <a:gd name="connsiteX3" fmla="*/ 4448644 w 4828010"/>
                  <a:gd name="connsiteY3" fmla="*/ 3933235 h 4873559"/>
                  <a:gd name="connsiteX4" fmla="*/ 3192542 w 4828010"/>
                  <a:gd name="connsiteY4" fmla="*/ 4716168 h 4873559"/>
                  <a:gd name="connsiteX5" fmla="*/ 937448 w 4828010"/>
                  <a:gd name="connsiteY5" fmla="*/ 4547691 h 4873559"/>
                  <a:gd name="connsiteX6" fmla="*/ 12348 w 4828010"/>
                  <a:gd name="connsiteY6" fmla="*/ 3026750 h 4873559"/>
                  <a:gd name="connsiteX7" fmla="*/ 553508 w 4828010"/>
                  <a:gd name="connsiteY7" fmla="*/ 740383 h 4873559"/>
                  <a:gd name="connsiteX8" fmla="*/ 2531073 w 4828010"/>
                  <a:gd name="connsiteY8" fmla="*/ 0 h 4873559"/>
                  <a:gd name="connsiteX0" fmla="*/ 2531073 w 4828010"/>
                  <a:gd name="connsiteY0" fmla="*/ 0 h 4853896"/>
                  <a:gd name="connsiteX1" fmla="*/ 3937963 w 4828010"/>
                  <a:gd name="connsiteY1" fmla="*/ 437433 h 4853896"/>
                  <a:gd name="connsiteX2" fmla="*/ 4806231 w 4828010"/>
                  <a:gd name="connsiteY2" fmla="*/ 1773180 h 4853896"/>
                  <a:gd name="connsiteX3" fmla="*/ 4448644 w 4828010"/>
                  <a:gd name="connsiteY3" fmla="*/ 3933235 h 4853896"/>
                  <a:gd name="connsiteX4" fmla="*/ 3192542 w 4828010"/>
                  <a:gd name="connsiteY4" fmla="*/ 4716168 h 4853896"/>
                  <a:gd name="connsiteX5" fmla="*/ 1075671 w 4828010"/>
                  <a:gd name="connsiteY5" fmla="*/ 4473263 h 4853896"/>
                  <a:gd name="connsiteX6" fmla="*/ 12348 w 4828010"/>
                  <a:gd name="connsiteY6" fmla="*/ 3026750 h 4853896"/>
                  <a:gd name="connsiteX7" fmla="*/ 553508 w 4828010"/>
                  <a:gd name="connsiteY7" fmla="*/ 740383 h 4853896"/>
                  <a:gd name="connsiteX8" fmla="*/ 2531073 w 4828010"/>
                  <a:gd name="connsiteY8" fmla="*/ 0 h 4853896"/>
                  <a:gd name="connsiteX0" fmla="*/ 2531073 w 4828010"/>
                  <a:gd name="connsiteY0" fmla="*/ 0 h 4852652"/>
                  <a:gd name="connsiteX1" fmla="*/ 3937963 w 4828010"/>
                  <a:gd name="connsiteY1" fmla="*/ 437433 h 4852652"/>
                  <a:gd name="connsiteX2" fmla="*/ 4806231 w 4828010"/>
                  <a:gd name="connsiteY2" fmla="*/ 1773180 h 4852652"/>
                  <a:gd name="connsiteX3" fmla="*/ 4448644 w 4828010"/>
                  <a:gd name="connsiteY3" fmla="*/ 3933235 h 4852652"/>
                  <a:gd name="connsiteX4" fmla="*/ 3192542 w 4828010"/>
                  <a:gd name="connsiteY4" fmla="*/ 4716168 h 4852652"/>
                  <a:gd name="connsiteX5" fmla="*/ 1160732 w 4828010"/>
                  <a:gd name="connsiteY5" fmla="*/ 4467947 h 4852652"/>
                  <a:gd name="connsiteX6" fmla="*/ 12348 w 4828010"/>
                  <a:gd name="connsiteY6" fmla="*/ 3026750 h 4852652"/>
                  <a:gd name="connsiteX7" fmla="*/ 553508 w 4828010"/>
                  <a:gd name="connsiteY7" fmla="*/ 740383 h 4852652"/>
                  <a:gd name="connsiteX8" fmla="*/ 2531073 w 4828010"/>
                  <a:gd name="connsiteY8" fmla="*/ 0 h 4852652"/>
                  <a:gd name="connsiteX0" fmla="*/ 2531073 w 4828010"/>
                  <a:gd name="connsiteY0" fmla="*/ 0 h 4852652"/>
                  <a:gd name="connsiteX1" fmla="*/ 3937963 w 4828010"/>
                  <a:gd name="connsiteY1" fmla="*/ 437433 h 4852652"/>
                  <a:gd name="connsiteX2" fmla="*/ 4806231 w 4828010"/>
                  <a:gd name="connsiteY2" fmla="*/ 1773180 h 4852652"/>
                  <a:gd name="connsiteX3" fmla="*/ 4448644 w 4828010"/>
                  <a:gd name="connsiteY3" fmla="*/ 3933235 h 4852652"/>
                  <a:gd name="connsiteX4" fmla="*/ 3192542 w 4828010"/>
                  <a:gd name="connsiteY4" fmla="*/ 4716168 h 4852652"/>
                  <a:gd name="connsiteX5" fmla="*/ 1160732 w 4828010"/>
                  <a:gd name="connsiteY5" fmla="*/ 4467947 h 4852652"/>
                  <a:gd name="connsiteX6" fmla="*/ 12348 w 4828010"/>
                  <a:gd name="connsiteY6" fmla="*/ 3026750 h 4852652"/>
                  <a:gd name="connsiteX7" fmla="*/ 553508 w 4828010"/>
                  <a:gd name="connsiteY7" fmla="*/ 740383 h 4852652"/>
                  <a:gd name="connsiteX8" fmla="*/ 2531073 w 4828010"/>
                  <a:gd name="connsiteY8" fmla="*/ 0 h 4852652"/>
                  <a:gd name="connsiteX0" fmla="*/ 2460239 w 4757176"/>
                  <a:gd name="connsiteY0" fmla="*/ 0 h 4850182"/>
                  <a:gd name="connsiteX1" fmla="*/ 3867129 w 4757176"/>
                  <a:gd name="connsiteY1" fmla="*/ 437433 h 4850182"/>
                  <a:gd name="connsiteX2" fmla="*/ 4735397 w 4757176"/>
                  <a:gd name="connsiteY2" fmla="*/ 1773180 h 4850182"/>
                  <a:gd name="connsiteX3" fmla="*/ 4377810 w 4757176"/>
                  <a:gd name="connsiteY3" fmla="*/ 3933235 h 4850182"/>
                  <a:gd name="connsiteX4" fmla="*/ 3121708 w 4757176"/>
                  <a:gd name="connsiteY4" fmla="*/ 4716168 h 4850182"/>
                  <a:gd name="connsiteX5" fmla="*/ 1089898 w 4757176"/>
                  <a:gd name="connsiteY5" fmla="*/ 4467947 h 4850182"/>
                  <a:gd name="connsiteX6" fmla="*/ 15942 w 4757176"/>
                  <a:gd name="connsiteY6" fmla="*/ 3101178 h 4850182"/>
                  <a:gd name="connsiteX7" fmla="*/ 482674 w 4757176"/>
                  <a:gd name="connsiteY7" fmla="*/ 740383 h 4850182"/>
                  <a:gd name="connsiteX8" fmla="*/ 2460239 w 4757176"/>
                  <a:gd name="connsiteY8" fmla="*/ 0 h 4850182"/>
                  <a:gd name="connsiteX0" fmla="*/ 2460239 w 4757176"/>
                  <a:gd name="connsiteY0" fmla="*/ 0 h 4850182"/>
                  <a:gd name="connsiteX1" fmla="*/ 3867129 w 4757176"/>
                  <a:gd name="connsiteY1" fmla="*/ 437433 h 4850182"/>
                  <a:gd name="connsiteX2" fmla="*/ 4735397 w 4757176"/>
                  <a:gd name="connsiteY2" fmla="*/ 1773180 h 4850182"/>
                  <a:gd name="connsiteX3" fmla="*/ 4377810 w 4757176"/>
                  <a:gd name="connsiteY3" fmla="*/ 3933235 h 4850182"/>
                  <a:gd name="connsiteX4" fmla="*/ 3121708 w 4757176"/>
                  <a:gd name="connsiteY4" fmla="*/ 4716168 h 4850182"/>
                  <a:gd name="connsiteX5" fmla="*/ 1089898 w 4757176"/>
                  <a:gd name="connsiteY5" fmla="*/ 4467947 h 4850182"/>
                  <a:gd name="connsiteX6" fmla="*/ 15942 w 4757176"/>
                  <a:gd name="connsiteY6" fmla="*/ 3101178 h 4850182"/>
                  <a:gd name="connsiteX7" fmla="*/ 482674 w 4757176"/>
                  <a:gd name="connsiteY7" fmla="*/ 740383 h 4850182"/>
                  <a:gd name="connsiteX8" fmla="*/ 2460239 w 4757176"/>
                  <a:gd name="connsiteY8" fmla="*/ 0 h 4850182"/>
                  <a:gd name="connsiteX0" fmla="*/ 2484014 w 4780951"/>
                  <a:gd name="connsiteY0" fmla="*/ 0 h 4850182"/>
                  <a:gd name="connsiteX1" fmla="*/ 3890904 w 4780951"/>
                  <a:gd name="connsiteY1" fmla="*/ 437433 h 4850182"/>
                  <a:gd name="connsiteX2" fmla="*/ 4759172 w 4780951"/>
                  <a:gd name="connsiteY2" fmla="*/ 1773180 h 4850182"/>
                  <a:gd name="connsiteX3" fmla="*/ 4401585 w 4780951"/>
                  <a:gd name="connsiteY3" fmla="*/ 3933235 h 4850182"/>
                  <a:gd name="connsiteX4" fmla="*/ 3145483 w 4780951"/>
                  <a:gd name="connsiteY4" fmla="*/ 4716168 h 4850182"/>
                  <a:gd name="connsiteX5" fmla="*/ 1113673 w 4780951"/>
                  <a:gd name="connsiteY5" fmla="*/ 4467947 h 4850182"/>
                  <a:gd name="connsiteX6" fmla="*/ 39717 w 4780951"/>
                  <a:gd name="connsiteY6" fmla="*/ 3101178 h 4850182"/>
                  <a:gd name="connsiteX7" fmla="*/ 506449 w 4780951"/>
                  <a:gd name="connsiteY7" fmla="*/ 740383 h 4850182"/>
                  <a:gd name="connsiteX8" fmla="*/ 2484014 w 4780951"/>
                  <a:gd name="connsiteY8" fmla="*/ 0 h 4850182"/>
                  <a:gd name="connsiteX0" fmla="*/ 2484014 w 4780127"/>
                  <a:gd name="connsiteY0" fmla="*/ 0 h 4850182"/>
                  <a:gd name="connsiteX1" fmla="*/ 3890904 w 4780127"/>
                  <a:gd name="connsiteY1" fmla="*/ 437433 h 4850182"/>
                  <a:gd name="connsiteX2" fmla="*/ 4759172 w 4780127"/>
                  <a:gd name="connsiteY2" fmla="*/ 1773180 h 4850182"/>
                  <a:gd name="connsiteX3" fmla="*/ 4390953 w 4780127"/>
                  <a:gd name="connsiteY3" fmla="*/ 3805644 h 4850182"/>
                  <a:gd name="connsiteX4" fmla="*/ 3145483 w 4780127"/>
                  <a:gd name="connsiteY4" fmla="*/ 4716168 h 4850182"/>
                  <a:gd name="connsiteX5" fmla="*/ 1113673 w 4780127"/>
                  <a:gd name="connsiteY5" fmla="*/ 4467947 h 4850182"/>
                  <a:gd name="connsiteX6" fmla="*/ 39717 w 4780127"/>
                  <a:gd name="connsiteY6" fmla="*/ 3101178 h 4850182"/>
                  <a:gd name="connsiteX7" fmla="*/ 506449 w 4780127"/>
                  <a:gd name="connsiteY7" fmla="*/ 740383 h 4850182"/>
                  <a:gd name="connsiteX8" fmla="*/ 2484014 w 4780127"/>
                  <a:gd name="connsiteY8" fmla="*/ 0 h 4850182"/>
                  <a:gd name="connsiteX0" fmla="*/ 2484014 w 4778010"/>
                  <a:gd name="connsiteY0" fmla="*/ 0 h 4846926"/>
                  <a:gd name="connsiteX1" fmla="*/ 3890904 w 4778010"/>
                  <a:gd name="connsiteY1" fmla="*/ 437433 h 4846926"/>
                  <a:gd name="connsiteX2" fmla="*/ 4759172 w 4778010"/>
                  <a:gd name="connsiteY2" fmla="*/ 1773180 h 4846926"/>
                  <a:gd name="connsiteX3" fmla="*/ 4390953 w 4778010"/>
                  <a:gd name="connsiteY3" fmla="*/ 3805644 h 4846926"/>
                  <a:gd name="connsiteX4" fmla="*/ 3343914 w 4778010"/>
                  <a:gd name="connsiteY4" fmla="*/ 4712128 h 4846926"/>
                  <a:gd name="connsiteX5" fmla="*/ 1113673 w 4778010"/>
                  <a:gd name="connsiteY5" fmla="*/ 4467947 h 4846926"/>
                  <a:gd name="connsiteX6" fmla="*/ 39717 w 4778010"/>
                  <a:gd name="connsiteY6" fmla="*/ 3101178 h 4846926"/>
                  <a:gd name="connsiteX7" fmla="*/ 506449 w 4778010"/>
                  <a:gd name="connsiteY7" fmla="*/ 740383 h 4846926"/>
                  <a:gd name="connsiteX8" fmla="*/ 2484014 w 4778010"/>
                  <a:gd name="connsiteY8" fmla="*/ 0 h 4846926"/>
                  <a:gd name="connsiteX0" fmla="*/ 2484014 w 4782503"/>
                  <a:gd name="connsiteY0" fmla="*/ 0 h 4846926"/>
                  <a:gd name="connsiteX1" fmla="*/ 3890904 w 4782503"/>
                  <a:gd name="connsiteY1" fmla="*/ 437433 h 4846926"/>
                  <a:gd name="connsiteX2" fmla="*/ 4759172 w 4782503"/>
                  <a:gd name="connsiteY2" fmla="*/ 1773180 h 4846926"/>
                  <a:gd name="connsiteX3" fmla="*/ 4450482 w 4782503"/>
                  <a:gd name="connsiteY3" fmla="*/ 3688481 h 4846926"/>
                  <a:gd name="connsiteX4" fmla="*/ 3343914 w 4782503"/>
                  <a:gd name="connsiteY4" fmla="*/ 4712128 h 4846926"/>
                  <a:gd name="connsiteX5" fmla="*/ 1113673 w 4782503"/>
                  <a:gd name="connsiteY5" fmla="*/ 4467947 h 4846926"/>
                  <a:gd name="connsiteX6" fmla="*/ 39717 w 4782503"/>
                  <a:gd name="connsiteY6" fmla="*/ 3101178 h 4846926"/>
                  <a:gd name="connsiteX7" fmla="*/ 506449 w 4782503"/>
                  <a:gd name="connsiteY7" fmla="*/ 740383 h 4846926"/>
                  <a:gd name="connsiteX8" fmla="*/ 2484014 w 4782503"/>
                  <a:gd name="connsiteY8" fmla="*/ 0 h 4846926"/>
                  <a:gd name="connsiteX0" fmla="*/ 2484014 w 4784889"/>
                  <a:gd name="connsiteY0" fmla="*/ 0 h 4846926"/>
                  <a:gd name="connsiteX1" fmla="*/ 3890904 w 4784889"/>
                  <a:gd name="connsiteY1" fmla="*/ 437433 h 4846926"/>
                  <a:gd name="connsiteX2" fmla="*/ 4759172 w 4784889"/>
                  <a:gd name="connsiteY2" fmla="*/ 1773180 h 4846926"/>
                  <a:gd name="connsiteX3" fmla="*/ 4474294 w 4784889"/>
                  <a:gd name="connsiteY3" fmla="*/ 3676361 h 4846926"/>
                  <a:gd name="connsiteX4" fmla="*/ 3343914 w 4784889"/>
                  <a:gd name="connsiteY4" fmla="*/ 4712128 h 4846926"/>
                  <a:gd name="connsiteX5" fmla="*/ 1113673 w 4784889"/>
                  <a:gd name="connsiteY5" fmla="*/ 4467947 h 4846926"/>
                  <a:gd name="connsiteX6" fmla="*/ 39717 w 4784889"/>
                  <a:gd name="connsiteY6" fmla="*/ 3101178 h 4846926"/>
                  <a:gd name="connsiteX7" fmla="*/ 506449 w 4784889"/>
                  <a:gd name="connsiteY7" fmla="*/ 740383 h 4846926"/>
                  <a:gd name="connsiteX8" fmla="*/ 2484014 w 4784889"/>
                  <a:gd name="connsiteY8" fmla="*/ 0 h 4846926"/>
                  <a:gd name="connsiteX0" fmla="*/ 2484014 w 4784889"/>
                  <a:gd name="connsiteY0" fmla="*/ 0 h 4860980"/>
                  <a:gd name="connsiteX1" fmla="*/ 3890904 w 4784889"/>
                  <a:gd name="connsiteY1" fmla="*/ 437433 h 4860980"/>
                  <a:gd name="connsiteX2" fmla="*/ 4759172 w 4784889"/>
                  <a:gd name="connsiteY2" fmla="*/ 1773180 h 4860980"/>
                  <a:gd name="connsiteX3" fmla="*/ 4474294 w 4784889"/>
                  <a:gd name="connsiteY3" fmla="*/ 3676361 h 4860980"/>
                  <a:gd name="connsiteX4" fmla="*/ 3343914 w 4784889"/>
                  <a:gd name="connsiteY4" fmla="*/ 4712128 h 4860980"/>
                  <a:gd name="connsiteX5" fmla="*/ 1097799 w 4784889"/>
                  <a:gd name="connsiteY5" fmla="*/ 4524510 h 4860980"/>
                  <a:gd name="connsiteX6" fmla="*/ 39717 w 4784889"/>
                  <a:gd name="connsiteY6" fmla="*/ 3101178 h 4860980"/>
                  <a:gd name="connsiteX7" fmla="*/ 506449 w 4784889"/>
                  <a:gd name="connsiteY7" fmla="*/ 740383 h 4860980"/>
                  <a:gd name="connsiteX8" fmla="*/ 2484014 w 4784889"/>
                  <a:gd name="connsiteY8" fmla="*/ 0 h 4860980"/>
                  <a:gd name="connsiteX0" fmla="*/ 2484014 w 4783308"/>
                  <a:gd name="connsiteY0" fmla="*/ 0 h 4860981"/>
                  <a:gd name="connsiteX1" fmla="*/ 3890904 w 4783308"/>
                  <a:gd name="connsiteY1" fmla="*/ 437433 h 4860981"/>
                  <a:gd name="connsiteX2" fmla="*/ 4759172 w 4783308"/>
                  <a:gd name="connsiteY2" fmla="*/ 1773180 h 4860981"/>
                  <a:gd name="connsiteX3" fmla="*/ 4474294 w 4783308"/>
                  <a:gd name="connsiteY3" fmla="*/ 3676361 h 4860981"/>
                  <a:gd name="connsiteX4" fmla="*/ 3443129 w 4783308"/>
                  <a:gd name="connsiteY4" fmla="*/ 4712129 h 4860981"/>
                  <a:gd name="connsiteX5" fmla="*/ 1097799 w 4783308"/>
                  <a:gd name="connsiteY5" fmla="*/ 4524510 h 4860981"/>
                  <a:gd name="connsiteX6" fmla="*/ 39717 w 4783308"/>
                  <a:gd name="connsiteY6" fmla="*/ 3101178 h 4860981"/>
                  <a:gd name="connsiteX7" fmla="*/ 506449 w 4783308"/>
                  <a:gd name="connsiteY7" fmla="*/ 740383 h 4860981"/>
                  <a:gd name="connsiteX8" fmla="*/ 2484014 w 4783308"/>
                  <a:gd name="connsiteY8" fmla="*/ 0 h 4860981"/>
                  <a:gd name="connsiteX0" fmla="*/ 2484014 w 4783308"/>
                  <a:gd name="connsiteY0" fmla="*/ 0 h 4821502"/>
                  <a:gd name="connsiteX1" fmla="*/ 3890904 w 4783308"/>
                  <a:gd name="connsiteY1" fmla="*/ 437433 h 4821502"/>
                  <a:gd name="connsiteX2" fmla="*/ 4759172 w 4783308"/>
                  <a:gd name="connsiteY2" fmla="*/ 1773180 h 4821502"/>
                  <a:gd name="connsiteX3" fmla="*/ 4474294 w 4783308"/>
                  <a:gd name="connsiteY3" fmla="*/ 3676361 h 4821502"/>
                  <a:gd name="connsiteX4" fmla="*/ 3443129 w 4783308"/>
                  <a:gd name="connsiteY4" fmla="*/ 4712129 h 4821502"/>
                  <a:gd name="connsiteX5" fmla="*/ 1097799 w 4783308"/>
                  <a:gd name="connsiteY5" fmla="*/ 4524510 h 4821502"/>
                  <a:gd name="connsiteX6" fmla="*/ 39717 w 4783308"/>
                  <a:gd name="connsiteY6" fmla="*/ 3101178 h 4821502"/>
                  <a:gd name="connsiteX7" fmla="*/ 506449 w 4783308"/>
                  <a:gd name="connsiteY7" fmla="*/ 740383 h 4821502"/>
                  <a:gd name="connsiteX8" fmla="*/ 2484014 w 4783308"/>
                  <a:gd name="connsiteY8" fmla="*/ 0 h 4821502"/>
                  <a:gd name="connsiteX0" fmla="*/ 2484014 w 4783308"/>
                  <a:gd name="connsiteY0" fmla="*/ 0 h 4821502"/>
                  <a:gd name="connsiteX1" fmla="*/ 3890904 w 4783308"/>
                  <a:gd name="connsiteY1" fmla="*/ 437433 h 4821502"/>
                  <a:gd name="connsiteX2" fmla="*/ 4759172 w 4783308"/>
                  <a:gd name="connsiteY2" fmla="*/ 1773180 h 4821502"/>
                  <a:gd name="connsiteX3" fmla="*/ 4474294 w 4783308"/>
                  <a:gd name="connsiteY3" fmla="*/ 3676361 h 4821502"/>
                  <a:gd name="connsiteX4" fmla="*/ 3443129 w 4783308"/>
                  <a:gd name="connsiteY4" fmla="*/ 4712129 h 4821502"/>
                  <a:gd name="connsiteX5" fmla="*/ 1097799 w 4783308"/>
                  <a:gd name="connsiteY5" fmla="*/ 4524510 h 4821502"/>
                  <a:gd name="connsiteX6" fmla="*/ 39717 w 4783308"/>
                  <a:gd name="connsiteY6" fmla="*/ 3101178 h 4821502"/>
                  <a:gd name="connsiteX7" fmla="*/ 506449 w 4783308"/>
                  <a:gd name="connsiteY7" fmla="*/ 740383 h 4821502"/>
                  <a:gd name="connsiteX8" fmla="*/ 2484014 w 4783308"/>
                  <a:gd name="connsiteY8" fmla="*/ 0 h 4821502"/>
                  <a:gd name="connsiteX0" fmla="*/ 2532073 w 4784141"/>
                  <a:gd name="connsiteY0" fmla="*/ 0 h 4773425"/>
                  <a:gd name="connsiteX1" fmla="*/ 3891737 w 4784141"/>
                  <a:gd name="connsiteY1" fmla="*/ 389356 h 4773425"/>
                  <a:gd name="connsiteX2" fmla="*/ 4760005 w 4784141"/>
                  <a:gd name="connsiteY2" fmla="*/ 1725103 h 4773425"/>
                  <a:gd name="connsiteX3" fmla="*/ 4475127 w 4784141"/>
                  <a:gd name="connsiteY3" fmla="*/ 3628284 h 4773425"/>
                  <a:gd name="connsiteX4" fmla="*/ 3443962 w 4784141"/>
                  <a:gd name="connsiteY4" fmla="*/ 4664052 h 4773425"/>
                  <a:gd name="connsiteX5" fmla="*/ 1098632 w 4784141"/>
                  <a:gd name="connsiteY5" fmla="*/ 4476433 h 4773425"/>
                  <a:gd name="connsiteX6" fmla="*/ 40550 w 4784141"/>
                  <a:gd name="connsiteY6" fmla="*/ 3053101 h 4773425"/>
                  <a:gd name="connsiteX7" fmla="*/ 507282 w 4784141"/>
                  <a:gd name="connsiteY7" fmla="*/ 692306 h 4773425"/>
                  <a:gd name="connsiteX8" fmla="*/ 2532073 w 4784141"/>
                  <a:gd name="connsiteY8" fmla="*/ 0 h 4773425"/>
                  <a:gd name="connsiteX0" fmla="*/ 2532073 w 4784141"/>
                  <a:gd name="connsiteY0" fmla="*/ 491 h 4773916"/>
                  <a:gd name="connsiteX1" fmla="*/ 3891737 w 4784141"/>
                  <a:gd name="connsiteY1" fmla="*/ 389847 h 4773916"/>
                  <a:gd name="connsiteX2" fmla="*/ 4760005 w 4784141"/>
                  <a:gd name="connsiteY2" fmla="*/ 1725594 h 4773916"/>
                  <a:gd name="connsiteX3" fmla="*/ 4475127 w 4784141"/>
                  <a:gd name="connsiteY3" fmla="*/ 3628775 h 4773916"/>
                  <a:gd name="connsiteX4" fmla="*/ 3443962 w 4784141"/>
                  <a:gd name="connsiteY4" fmla="*/ 4664543 h 4773916"/>
                  <a:gd name="connsiteX5" fmla="*/ 1098632 w 4784141"/>
                  <a:gd name="connsiteY5" fmla="*/ 4476924 h 4773916"/>
                  <a:gd name="connsiteX6" fmla="*/ 40550 w 4784141"/>
                  <a:gd name="connsiteY6" fmla="*/ 3053592 h 4773916"/>
                  <a:gd name="connsiteX7" fmla="*/ 507282 w 4784141"/>
                  <a:gd name="connsiteY7" fmla="*/ 692797 h 4773916"/>
                  <a:gd name="connsiteX8" fmla="*/ 2532073 w 4784141"/>
                  <a:gd name="connsiteY8" fmla="*/ 491 h 4773916"/>
                  <a:gd name="connsiteX0" fmla="*/ 2532073 w 4784141"/>
                  <a:gd name="connsiteY0" fmla="*/ 491 h 4773916"/>
                  <a:gd name="connsiteX1" fmla="*/ 3891737 w 4784141"/>
                  <a:gd name="connsiteY1" fmla="*/ 389847 h 4773916"/>
                  <a:gd name="connsiteX2" fmla="*/ 4760005 w 4784141"/>
                  <a:gd name="connsiteY2" fmla="*/ 1725594 h 4773916"/>
                  <a:gd name="connsiteX3" fmla="*/ 4475127 w 4784141"/>
                  <a:gd name="connsiteY3" fmla="*/ 3628775 h 4773916"/>
                  <a:gd name="connsiteX4" fmla="*/ 3443962 w 4784141"/>
                  <a:gd name="connsiteY4" fmla="*/ 4664543 h 4773916"/>
                  <a:gd name="connsiteX5" fmla="*/ 1098632 w 4784141"/>
                  <a:gd name="connsiteY5" fmla="*/ 4476924 h 4773916"/>
                  <a:gd name="connsiteX6" fmla="*/ 40550 w 4784141"/>
                  <a:gd name="connsiteY6" fmla="*/ 3053592 h 4773916"/>
                  <a:gd name="connsiteX7" fmla="*/ 507282 w 4784141"/>
                  <a:gd name="connsiteY7" fmla="*/ 692797 h 4773916"/>
                  <a:gd name="connsiteX8" fmla="*/ 2532073 w 4784141"/>
                  <a:gd name="connsiteY8" fmla="*/ 491 h 4773916"/>
                  <a:gd name="connsiteX0" fmla="*/ 2558783 w 4784614"/>
                  <a:gd name="connsiteY0" fmla="*/ 525 h 4757924"/>
                  <a:gd name="connsiteX1" fmla="*/ 3892210 w 4784614"/>
                  <a:gd name="connsiteY1" fmla="*/ 373855 h 4757924"/>
                  <a:gd name="connsiteX2" fmla="*/ 4760478 w 4784614"/>
                  <a:gd name="connsiteY2" fmla="*/ 1709602 h 4757924"/>
                  <a:gd name="connsiteX3" fmla="*/ 4475600 w 4784614"/>
                  <a:gd name="connsiteY3" fmla="*/ 3612783 h 4757924"/>
                  <a:gd name="connsiteX4" fmla="*/ 3444435 w 4784614"/>
                  <a:gd name="connsiteY4" fmla="*/ 4648551 h 4757924"/>
                  <a:gd name="connsiteX5" fmla="*/ 1099105 w 4784614"/>
                  <a:gd name="connsiteY5" fmla="*/ 4460932 h 4757924"/>
                  <a:gd name="connsiteX6" fmla="*/ 41023 w 4784614"/>
                  <a:gd name="connsiteY6" fmla="*/ 3037600 h 4757924"/>
                  <a:gd name="connsiteX7" fmla="*/ 507755 w 4784614"/>
                  <a:gd name="connsiteY7" fmla="*/ 676805 h 4757924"/>
                  <a:gd name="connsiteX8" fmla="*/ 2558783 w 4784614"/>
                  <a:gd name="connsiteY8" fmla="*/ 525 h 4757924"/>
                  <a:gd name="connsiteX0" fmla="*/ 2558783 w 4784614"/>
                  <a:gd name="connsiteY0" fmla="*/ 408 h 4757807"/>
                  <a:gd name="connsiteX1" fmla="*/ 3907953 w 4784614"/>
                  <a:gd name="connsiteY1" fmla="*/ 443183 h 4757807"/>
                  <a:gd name="connsiteX2" fmla="*/ 4760478 w 4784614"/>
                  <a:gd name="connsiteY2" fmla="*/ 1709485 h 4757807"/>
                  <a:gd name="connsiteX3" fmla="*/ 4475600 w 4784614"/>
                  <a:gd name="connsiteY3" fmla="*/ 3612666 h 4757807"/>
                  <a:gd name="connsiteX4" fmla="*/ 3444435 w 4784614"/>
                  <a:gd name="connsiteY4" fmla="*/ 4648434 h 4757807"/>
                  <a:gd name="connsiteX5" fmla="*/ 1099105 w 4784614"/>
                  <a:gd name="connsiteY5" fmla="*/ 4460815 h 4757807"/>
                  <a:gd name="connsiteX6" fmla="*/ 41023 w 4784614"/>
                  <a:gd name="connsiteY6" fmla="*/ 3037483 h 4757807"/>
                  <a:gd name="connsiteX7" fmla="*/ 507755 w 4784614"/>
                  <a:gd name="connsiteY7" fmla="*/ 676688 h 4757807"/>
                  <a:gd name="connsiteX8" fmla="*/ 2558783 w 4784614"/>
                  <a:gd name="connsiteY8" fmla="*/ 408 h 4757807"/>
                  <a:gd name="connsiteX0" fmla="*/ 2675744 w 4786788"/>
                  <a:gd name="connsiteY0" fmla="*/ 250 h 4954478"/>
                  <a:gd name="connsiteX1" fmla="*/ 3910127 w 4786788"/>
                  <a:gd name="connsiteY1" fmla="*/ 639854 h 4954478"/>
                  <a:gd name="connsiteX2" fmla="*/ 4762652 w 4786788"/>
                  <a:gd name="connsiteY2" fmla="*/ 1906156 h 4954478"/>
                  <a:gd name="connsiteX3" fmla="*/ 4477774 w 4786788"/>
                  <a:gd name="connsiteY3" fmla="*/ 3809337 h 4954478"/>
                  <a:gd name="connsiteX4" fmla="*/ 3446609 w 4786788"/>
                  <a:gd name="connsiteY4" fmla="*/ 4845105 h 4954478"/>
                  <a:gd name="connsiteX5" fmla="*/ 1101279 w 4786788"/>
                  <a:gd name="connsiteY5" fmla="*/ 4657486 h 4954478"/>
                  <a:gd name="connsiteX6" fmla="*/ 43197 w 4786788"/>
                  <a:gd name="connsiteY6" fmla="*/ 3234154 h 4954478"/>
                  <a:gd name="connsiteX7" fmla="*/ 509929 w 4786788"/>
                  <a:gd name="connsiteY7" fmla="*/ 873359 h 4954478"/>
                  <a:gd name="connsiteX8" fmla="*/ 2675744 w 4786788"/>
                  <a:gd name="connsiteY8" fmla="*/ 250 h 4954478"/>
                  <a:gd name="connsiteX0" fmla="*/ 2675744 w 4786788"/>
                  <a:gd name="connsiteY0" fmla="*/ 250 h 4954478"/>
                  <a:gd name="connsiteX1" fmla="*/ 3910127 w 4786788"/>
                  <a:gd name="connsiteY1" fmla="*/ 639854 h 4954478"/>
                  <a:gd name="connsiteX2" fmla="*/ 4762652 w 4786788"/>
                  <a:gd name="connsiteY2" fmla="*/ 1906156 h 4954478"/>
                  <a:gd name="connsiteX3" fmla="*/ 4477774 w 4786788"/>
                  <a:gd name="connsiteY3" fmla="*/ 3809337 h 4954478"/>
                  <a:gd name="connsiteX4" fmla="*/ 3446609 w 4786788"/>
                  <a:gd name="connsiteY4" fmla="*/ 4845105 h 4954478"/>
                  <a:gd name="connsiteX5" fmla="*/ 1101279 w 4786788"/>
                  <a:gd name="connsiteY5" fmla="*/ 4657486 h 4954478"/>
                  <a:gd name="connsiteX6" fmla="*/ 43197 w 4786788"/>
                  <a:gd name="connsiteY6" fmla="*/ 3234154 h 4954478"/>
                  <a:gd name="connsiteX7" fmla="*/ 509929 w 4786788"/>
                  <a:gd name="connsiteY7" fmla="*/ 873359 h 4954478"/>
                  <a:gd name="connsiteX8" fmla="*/ 2675744 w 4786788"/>
                  <a:gd name="connsiteY8" fmla="*/ 250 h 4954478"/>
                  <a:gd name="connsiteX0" fmla="*/ 2675744 w 4786788"/>
                  <a:gd name="connsiteY0" fmla="*/ 290 h 4954518"/>
                  <a:gd name="connsiteX1" fmla="*/ 3910127 w 4786788"/>
                  <a:gd name="connsiteY1" fmla="*/ 639894 h 4954518"/>
                  <a:gd name="connsiteX2" fmla="*/ 4762652 w 4786788"/>
                  <a:gd name="connsiteY2" fmla="*/ 1906196 h 4954518"/>
                  <a:gd name="connsiteX3" fmla="*/ 4477774 w 4786788"/>
                  <a:gd name="connsiteY3" fmla="*/ 3809377 h 4954518"/>
                  <a:gd name="connsiteX4" fmla="*/ 3446609 w 4786788"/>
                  <a:gd name="connsiteY4" fmla="*/ 4845145 h 4954518"/>
                  <a:gd name="connsiteX5" fmla="*/ 1101279 w 4786788"/>
                  <a:gd name="connsiteY5" fmla="*/ 4657526 h 4954518"/>
                  <a:gd name="connsiteX6" fmla="*/ 43197 w 4786788"/>
                  <a:gd name="connsiteY6" fmla="*/ 3234194 h 4954518"/>
                  <a:gd name="connsiteX7" fmla="*/ 509929 w 4786788"/>
                  <a:gd name="connsiteY7" fmla="*/ 873399 h 4954518"/>
                  <a:gd name="connsiteX8" fmla="*/ 2675744 w 4786788"/>
                  <a:gd name="connsiteY8" fmla="*/ 290 h 4954518"/>
                  <a:gd name="connsiteX0" fmla="*/ 2675744 w 4786788"/>
                  <a:gd name="connsiteY0" fmla="*/ 326 h 4954554"/>
                  <a:gd name="connsiteX1" fmla="*/ 3990884 w 4786788"/>
                  <a:gd name="connsiteY1" fmla="*/ 591130 h 4954554"/>
                  <a:gd name="connsiteX2" fmla="*/ 4762652 w 4786788"/>
                  <a:gd name="connsiteY2" fmla="*/ 1906232 h 4954554"/>
                  <a:gd name="connsiteX3" fmla="*/ 4477774 w 4786788"/>
                  <a:gd name="connsiteY3" fmla="*/ 3809413 h 4954554"/>
                  <a:gd name="connsiteX4" fmla="*/ 3446609 w 4786788"/>
                  <a:gd name="connsiteY4" fmla="*/ 4845181 h 4954554"/>
                  <a:gd name="connsiteX5" fmla="*/ 1101279 w 4786788"/>
                  <a:gd name="connsiteY5" fmla="*/ 4657562 h 4954554"/>
                  <a:gd name="connsiteX6" fmla="*/ 43197 w 4786788"/>
                  <a:gd name="connsiteY6" fmla="*/ 3234230 h 4954554"/>
                  <a:gd name="connsiteX7" fmla="*/ 509929 w 4786788"/>
                  <a:gd name="connsiteY7" fmla="*/ 873435 h 4954554"/>
                  <a:gd name="connsiteX8" fmla="*/ 2675744 w 4786788"/>
                  <a:gd name="connsiteY8" fmla="*/ 326 h 4954554"/>
                  <a:gd name="connsiteX0" fmla="*/ 2662196 w 4773240"/>
                  <a:gd name="connsiteY0" fmla="*/ 326 h 4954554"/>
                  <a:gd name="connsiteX1" fmla="*/ 3977336 w 4773240"/>
                  <a:gd name="connsiteY1" fmla="*/ 591130 h 4954554"/>
                  <a:gd name="connsiteX2" fmla="*/ 4749104 w 4773240"/>
                  <a:gd name="connsiteY2" fmla="*/ 1906232 h 4954554"/>
                  <a:gd name="connsiteX3" fmla="*/ 4464226 w 4773240"/>
                  <a:gd name="connsiteY3" fmla="*/ 3809413 h 4954554"/>
                  <a:gd name="connsiteX4" fmla="*/ 3433061 w 4773240"/>
                  <a:gd name="connsiteY4" fmla="*/ 4845181 h 4954554"/>
                  <a:gd name="connsiteX5" fmla="*/ 1087731 w 4773240"/>
                  <a:gd name="connsiteY5" fmla="*/ 4657562 h 4954554"/>
                  <a:gd name="connsiteX6" fmla="*/ 29649 w 4773240"/>
                  <a:gd name="connsiteY6" fmla="*/ 3234230 h 4954554"/>
                  <a:gd name="connsiteX7" fmla="*/ 640977 w 4773240"/>
                  <a:gd name="connsiteY7" fmla="*/ 730117 h 4954554"/>
                  <a:gd name="connsiteX8" fmla="*/ 2662196 w 4773240"/>
                  <a:gd name="connsiteY8" fmla="*/ 326 h 4954554"/>
                  <a:gd name="connsiteX0" fmla="*/ 2664762 w 4775806"/>
                  <a:gd name="connsiteY0" fmla="*/ 326 h 4954554"/>
                  <a:gd name="connsiteX1" fmla="*/ 3979902 w 4775806"/>
                  <a:gd name="connsiteY1" fmla="*/ 591130 h 4954554"/>
                  <a:gd name="connsiteX2" fmla="*/ 4751670 w 4775806"/>
                  <a:gd name="connsiteY2" fmla="*/ 1906232 h 4954554"/>
                  <a:gd name="connsiteX3" fmla="*/ 4466792 w 4775806"/>
                  <a:gd name="connsiteY3" fmla="*/ 3809413 h 4954554"/>
                  <a:gd name="connsiteX4" fmla="*/ 3435627 w 4775806"/>
                  <a:gd name="connsiteY4" fmla="*/ 4845181 h 4954554"/>
                  <a:gd name="connsiteX5" fmla="*/ 1090297 w 4775806"/>
                  <a:gd name="connsiteY5" fmla="*/ 4657562 h 4954554"/>
                  <a:gd name="connsiteX6" fmla="*/ 32215 w 4775806"/>
                  <a:gd name="connsiteY6" fmla="*/ 3234230 h 4954554"/>
                  <a:gd name="connsiteX7" fmla="*/ 607899 w 4775806"/>
                  <a:gd name="connsiteY7" fmla="*/ 806182 h 4954554"/>
                  <a:gd name="connsiteX8" fmla="*/ 2664762 w 4775806"/>
                  <a:gd name="connsiteY8" fmla="*/ 326 h 4954554"/>
                  <a:gd name="connsiteX0" fmla="*/ 2673549 w 4784593"/>
                  <a:gd name="connsiteY0" fmla="*/ 326 h 4954554"/>
                  <a:gd name="connsiteX1" fmla="*/ 3988689 w 4784593"/>
                  <a:gd name="connsiteY1" fmla="*/ 591130 h 4954554"/>
                  <a:gd name="connsiteX2" fmla="*/ 4760457 w 4784593"/>
                  <a:gd name="connsiteY2" fmla="*/ 1906232 h 4954554"/>
                  <a:gd name="connsiteX3" fmla="*/ 4475579 w 4784593"/>
                  <a:gd name="connsiteY3" fmla="*/ 3809413 h 4954554"/>
                  <a:gd name="connsiteX4" fmla="*/ 3444414 w 4784593"/>
                  <a:gd name="connsiteY4" fmla="*/ 4845181 h 4954554"/>
                  <a:gd name="connsiteX5" fmla="*/ 1099084 w 4784593"/>
                  <a:gd name="connsiteY5" fmla="*/ 4657562 h 4954554"/>
                  <a:gd name="connsiteX6" fmla="*/ 41002 w 4784593"/>
                  <a:gd name="connsiteY6" fmla="*/ 3234230 h 4954554"/>
                  <a:gd name="connsiteX7" fmla="*/ 616686 w 4784593"/>
                  <a:gd name="connsiteY7" fmla="*/ 806182 h 4954554"/>
                  <a:gd name="connsiteX8" fmla="*/ 2673549 w 4784593"/>
                  <a:gd name="connsiteY8" fmla="*/ 326 h 4954554"/>
                  <a:gd name="connsiteX0" fmla="*/ 2649000 w 4760044"/>
                  <a:gd name="connsiteY0" fmla="*/ 326 h 4964273"/>
                  <a:gd name="connsiteX1" fmla="*/ 3964140 w 4760044"/>
                  <a:gd name="connsiteY1" fmla="*/ 591130 h 4964273"/>
                  <a:gd name="connsiteX2" fmla="*/ 4735908 w 4760044"/>
                  <a:gd name="connsiteY2" fmla="*/ 1906232 h 4964273"/>
                  <a:gd name="connsiteX3" fmla="*/ 4451030 w 4760044"/>
                  <a:gd name="connsiteY3" fmla="*/ 3809413 h 4964273"/>
                  <a:gd name="connsiteX4" fmla="*/ 3419865 w 4760044"/>
                  <a:gd name="connsiteY4" fmla="*/ 4845181 h 4964273"/>
                  <a:gd name="connsiteX5" fmla="*/ 1074535 w 4760044"/>
                  <a:gd name="connsiteY5" fmla="*/ 4657562 h 4964273"/>
                  <a:gd name="connsiteX6" fmla="*/ 33359 w 4760044"/>
                  <a:gd name="connsiteY6" fmla="*/ 2995991 h 4964273"/>
                  <a:gd name="connsiteX7" fmla="*/ 592137 w 4760044"/>
                  <a:gd name="connsiteY7" fmla="*/ 806182 h 4964273"/>
                  <a:gd name="connsiteX8" fmla="*/ 2649000 w 4760044"/>
                  <a:gd name="connsiteY8" fmla="*/ 326 h 4964273"/>
                  <a:gd name="connsiteX0" fmla="*/ 2649000 w 4468508"/>
                  <a:gd name="connsiteY0" fmla="*/ 326 h 4964273"/>
                  <a:gd name="connsiteX1" fmla="*/ 3964140 w 4468508"/>
                  <a:gd name="connsiteY1" fmla="*/ 591130 h 4964273"/>
                  <a:gd name="connsiteX2" fmla="*/ 4451030 w 4468508"/>
                  <a:gd name="connsiteY2" fmla="*/ 3809413 h 4964273"/>
                  <a:gd name="connsiteX3" fmla="*/ 3419865 w 4468508"/>
                  <a:gd name="connsiteY3" fmla="*/ 4845181 h 4964273"/>
                  <a:gd name="connsiteX4" fmla="*/ 1074535 w 4468508"/>
                  <a:gd name="connsiteY4" fmla="*/ 4657562 h 4964273"/>
                  <a:gd name="connsiteX5" fmla="*/ 33359 w 4468508"/>
                  <a:gd name="connsiteY5" fmla="*/ 2995991 h 4964273"/>
                  <a:gd name="connsiteX6" fmla="*/ 592137 w 4468508"/>
                  <a:gd name="connsiteY6" fmla="*/ 806182 h 4964273"/>
                  <a:gd name="connsiteX7" fmla="*/ 2649000 w 4468508"/>
                  <a:gd name="connsiteY7" fmla="*/ 326 h 4964273"/>
                  <a:gd name="connsiteX0" fmla="*/ 2788684 w 4608192"/>
                  <a:gd name="connsiteY0" fmla="*/ 326 h 4845177"/>
                  <a:gd name="connsiteX1" fmla="*/ 4103824 w 4608192"/>
                  <a:gd name="connsiteY1" fmla="*/ 591130 h 4845177"/>
                  <a:gd name="connsiteX2" fmla="*/ 4590714 w 4608192"/>
                  <a:gd name="connsiteY2" fmla="*/ 3809413 h 4845177"/>
                  <a:gd name="connsiteX3" fmla="*/ 3559549 w 4608192"/>
                  <a:gd name="connsiteY3" fmla="*/ 4845181 h 4845177"/>
                  <a:gd name="connsiteX4" fmla="*/ 173043 w 4608192"/>
                  <a:gd name="connsiteY4" fmla="*/ 2995991 h 4845177"/>
                  <a:gd name="connsiteX5" fmla="*/ 731821 w 4608192"/>
                  <a:gd name="connsiteY5" fmla="*/ 806182 h 4845177"/>
                  <a:gd name="connsiteX6" fmla="*/ 2788684 w 4608192"/>
                  <a:gd name="connsiteY6" fmla="*/ 326 h 4845177"/>
                  <a:gd name="connsiteX0" fmla="*/ 2788684 w 4656382"/>
                  <a:gd name="connsiteY0" fmla="*/ 326 h 4593408"/>
                  <a:gd name="connsiteX1" fmla="*/ 4103824 w 4656382"/>
                  <a:gd name="connsiteY1" fmla="*/ 591130 h 4593408"/>
                  <a:gd name="connsiteX2" fmla="*/ 4590714 w 4656382"/>
                  <a:gd name="connsiteY2" fmla="*/ 3809413 h 4593408"/>
                  <a:gd name="connsiteX3" fmla="*/ 2737164 w 4656382"/>
                  <a:gd name="connsiteY3" fmla="*/ 4593410 h 4593408"/>
                  <a:gd name="connsiteX4" fmla="*/ 173043 w 4656382"/>
                  <a:gd name="connsiteY4" fmla="*/ 2995991 h 4593408"/>
                  <a:gd name="connsiteX5" fmla="*/ 731821 w 4656382"/>
                  <a:gd name="connsiteY5" fmla="*/ 806182 h 4593408"/>
                  <a:gd name="connsiteX6" fmla="*/ 2788684 w 4656382"/>
                  <a:gd name="connsiteY6" fmla="*/ 326 h 4593408"/>
                  <a:gd name="connsiteX0" fmla="*/ 2788684 w 4720632"/>
                  <a:gd name="connsiteY0" fmla="*/ 326 h 4593408"/>
                  <a:gd name="connsiteX1" fmla="*/ 4103824 w 4720632"/>
                  <a:gd name="connsiteY1" fmla="*/ 591130 h 4593408"/>
                  <a:gd name="connsiteX2" fmla="*/ 4661706 w 4720632"/>
                  <a:gd name="connsiteY2" fmla="*/ 3597011 h 4593408"/>
                  <a:gd name="connsiteX3" fmla="*/ 2737164 w 4720632"/>
                  <a:gd name="connsiteY3" fmla="*/ 4593410 h 4593408"/>
                  <a:gd name="connsiteX4" fmla="*/ 173043 w 4720632"/>
                  <a:gd name="connsiteY4" fmla="*/ 2995991 h 4593408"/>
                  <a:gd name="connsiteX5" fmla="*/ 731821 w 4720632"/>
                  <a:gd name="connsiteY5" fmla="*/ 806182 h 4593408"/>
                  <a:gd name="connsiteX6" fmla="*/ 2788684 w 4720632"/>
                  <a:gd name="connsiteY6" fmla="*/ 326 h 4593408"/>
                  <a:gd name="connsiteX0" fmla="*/ 2615637 w 4547585"/>
                  <a:gd name="connsiteY0" fmla="*/ 326 h 4593408"/>
                  <a:gd name="connsiteX1" fmla="*/ 3930777 w 4547585"/>
                  <a:gd name="connsiteY1" fmla="*/ 591130 h 4593408"/>
                  <a:gd name="connsiteX2" fmla="*/ 4488659 w 4547585"/>
                  <a:gd name="connsiteY2" fmla="*/ 3597011 h 4593408"/>
                  <a:gd name="connsiteX3" fmla="*/ 2564117 w 4547585"/>
                  <a:gd name="connsiteY3" fmla="*/ 4593410 h 4593408"/>
                  <a:gd name="connsiteX4" fmla="*/ -4 w 4547585"/>
                  <a:gd name="connsiteY4" fmla="*/ 2995991 h 4593408"/>
                  <a:gd name="connsiteX5" fmla="*/ 2615637 w 4547585"/>
                  <a:gd name="connsiteY5" fmla="*/ 326 h 4593408"/>
                  <a:gd name="connsiteX0" fmla="*/ 1599114 w 4547585"/>
                  <a:gd name="connsiteY0" fmla="*/ 673 h 4392722"/>
                  <a:gd name="connsiteX1" fmla="*/ 3930777 w 4547585"/>
                  <a:gd name="connsiteY1" fmla="*/ 390444 h 4392722"/>
                  <a:gd name="connsiteX2" fmla="*/ 4488659 w 4547585"/>
                  <a:gd name="connsiteY2" fmla="*/ 3396325 h 4392722"/>
                  <a:gd name="connsiteX3" fmla="*/ 2564117 w 4547585"/>
                  <a:gd name="connsiteY3" fmla="*/ 4392724 h 4392722"/>
                  <a:gd name="connsiteX4" fmla="*/ -4 w 4547585"/>
                  <a:gd name="connsiteY4" fmla="*/ 2795305 h 4392722"/>
                  <a:gd name="connsiteX5" fmla="*/ 1599114 w 4547585"/>
                  <a:gd name="connsiteY5" fmla="*/ 673 h 4392722"/>
                  <a:gd name="connsiteX0" fmla="*/ 1599114 w 4556102"/>
                  <a:gd name="connsiteY0" fmla="*/ 673 h 4345138"/>
                  <a:gd name="connsiteX1" fmla="*/ 3930777 w 4556102"/>
                  <a:gd name="connsiteY1" fmla="*/ 390444 h 4345138"/>
                  <a:gd name="connsiteX2" fmla="*/ 4488659 w 4556102"/>
                  <a:gd name="connsiteY2" fmla="*/ 3396325 h 4345138"/>
                  <a:gd name="connsiteX3" fmla="*/ 2425030 w 4556102"/>
                  <a:gd name="connsiteY3" fmla="*/ 4345136 h 4345138"/>
                  <a:gd name="connsiteX4" fmla="*/ -4 w 4556102"/>
                  <a:gd name="connsiteY4" fmla="*/ 2795305 h 4345138"/>
                  <a:gd name="connsiteX5" fmla="*/ 1599114 w 4556102"/>
                  <a:gd name="connsiteY5" fmla="*/ 673 h 4345138"/>
                  <a:gd name="connsiteX0" fmla="*/ 1308676 w 4265664"/>
                  <a:gd name="connsiteY0" fmla="*/ 673 h 4345138"/>
                  <a:gd name="connsiteX1" fmla="*/ 3640339 w 4265664"/>
                  <a:gd name="connsiteY1" fmla="*/ 390444 h 4345138"/>
                  <a:gd name="connsiteX2" fmla="*/ 4198221 w 4265664"/>
                  <a:gd name="connsiteY2" fmla="*/ 3396325 h 4345138"/>
                  <a:gd name="connsiteX3" fmla="*/ 2134592 w 4265664"/>
                  <a:gd name="connsiteY3" fmla="*/ 4345136 h 4345138"/>
                  <a:gd name="connsiteX4" fmla="*/ 2 w 4265664"/>
                  <a:gd name="connsiteY4" fmla="*/ 2737868 h 4345138"/>
                  <a:gd name="connsiteX5" fmla="*/ 1308676 w 4265664"/>
                  <a:gd name="connsiteY5" fmla="*/ 673 h 4345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65664" h="4345138">
                    <a:moveTo>
                      <a:pt x="1308676" y="673"/>
                    </a:moveTo>
                    <a:cubicBezTo>
                      <a:pt x="1850442" y="-12337"/>
                      <a:pt x="3307336" y="165670"/>
                      <a:pt x="3640339" y="390444"/>
                    </a:cubicBezTo>
                    <a:cubicBezTo>
                      <a:pt x="3940677" y="1025292"/>
                      <a:pt x="4449179" y="2737210"/>
                      <a:pt x="4198221" y="3396325"/>
                    </a:cubicBezTo>
                    <a:cubicBezTo>
                      <a:pt x="3947263" y="4055440"/>
                      <a:pt x="2447418" y="4230167"/>
                      <a:pt x="2134592" y="4345136"/>
                    </a:cubicBezTo>
                    <a:cubicBezTo>
                      <a:pt x="1398314" y="4209566"/>
                      <a:pt x="471290" y="3411035"/>
                      <a:pt x="2" y="2737868"/>
                    </a:cubicBezTo>
                    <a:cubicBezTo>
                      <a:pt x="8589" y="1972354"/>
                      <a:pt x="653546" y="401483"/>
                      <a:pt x="1308676" y="673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928EE3C-2F31-E570-5F13-BADEC92EB6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9479010">
                <a:off x="10572581" y="4151226"/>
                <a:ext cx="365077" cy="367579"/>
              </a:xfrm>
              <a:custGeom>
                <a:avLst/>
                <a:gdLst>
                  <a:gd name="connsiteX0" fmla="*/ 2531073 w 4828010"/>
                  <a:gd name="connsiteY0" fmla="*/ 0 h 4873559"/>
                  <a:gd name="connsiteX1" fmla="*/ 3937963 w 4828010"/>
                  <a:gd name="connsiteY1" fmla="*/ 437433 h 4873559"/>
                  <a:gd name="connsiteX2" fmla="*/ 4806231 w 4828010"/>
                  <a:gd name="connsiteY2" fmla="*/ 1773180 h 4873559"/>
                  <a:gd name="connsiteX3" fmla="*/ 4448644 w 4828010"/>
                  <a:gd name="connsiteY3" fmla="*/ 3933235 h 4873559"/>
                  <a:gd name="connsiteX4" fmla="*/ 3192542 w 4828010"/>
                  <a:gd name="connsiteY4" fmla="*/ 4716168 h 4873559"/>
                  <a:gd name="connsiteX5" fmla="*/ 937448 w 4828010"/>
                  <a:gd name="connsiteY5" fmla="*/ 4547691 h 4873559"/>
                  <a:gd name="connsiteX6" fmla="*/ 12348 w 4828010"/>
                  <a:gd name="connsiteY6" fmla="*/ 3026750 h 4873559"/>
                  <a:gd name="connsiteX7" fmla="*/ 553508 w 4828010"/>
                  <a:gd name="connsiteY7" fmla="*/ 740383 h 4873559"/>
                  <a:gd name="connsiteX8" fmla="*/ 2531073 w 4828010"/>
                  <a:gd name="connsiteY8" fmla="*/ 0 h 4873559"/>
                  <a:gd name="connsiteX0" fmla="*/ 2531073 w 4828010"/>
                  <a:gd name="connsiteY0" fmla="*/ 0 h 4853896"/>
                  <a:gd name="connsiteX1" fmla="*/ 3937963 w 4828010"/>
                  <a:gd name="connsiteY1" fmla="*/ 437433 h 4853896"/>
                  <a:gd name="connsiteX2" fmla="*/ 4806231 w 4828010"/>
                  <a:gd name="connsiteY2" fmla="*/ 1773180 h 4853896"/>
                  <a:gd name="connsiteX3" fmla="*/ 4448644 w 4828010"/>
                  <a:gd name="connsiteY3" fmla="*/ 3933235 h 4853896"/>
                  <a:gd name="connsiteX4" fmla="*/ 3192542 w 4828010"/>
                  <a:gd name="connsiteY4" fmla="*/ 4716168 h 4853896"/>
                  <a:gd name="connsiteX5" fmla="*/ 1075671 w 4828010"/>
                  <a:gd name="connsiteY5" fmla="*/ 4473263 h 4853896"/>
                  <a:gd name="connsiteX6" fmla="*/ 12348 w 4828010"/>
                  <a:gd name="connsiteY6" fmla="*/ 3026750 h 4853896"/>
                  <a:gd name="connsiteX7" fmla="*/ 553508 w 4828010"/>
                  <a:gd name="connsiteY7" fmla="*/ 740383 h 4853896"/>
                  <a:gd name="connsiteX8" fmla="*/ 2531073 w 4828010"/>
                  <a:gd name="connsiteY8" fmla="*/ 0 h 4853896"/>
                  <a:gd name="connsiteX0" fmla="*/ 2531073 w 4828010"/>
                  <a:gd name="connsiteY0" fmla="*/ 0 h 4852652"/>
                  <a:gd name="connsiteX1" fmla="*/ 3937963 w 4828010"/>
                  <a:gd name="connsiteY1" fmla="*/ 437433 h 4852652"/>
                  <a:gd name="connsiteX2" fmla="*/ 4806231 w 4828010"/>
                  <a:gd name="connsiteY2" fmla="*/ 1773180 h 4852652"/>
                  <a:gd name="connsiteX3" fmla="*/ 4448644 w 4828010"/>
                  <a:gd name="connsiteY3" fmla="*/ 3933235 h 4852652"/>
                  <a:gd name="connsiteX4" fmla="*/ 3192542 w 4828010"/>
                  <a:gd name="connsiteY4" fmla="*/ 4716168 h 4852652"/>
                  <a:gd name="connsiteX5" fmla="*/ 1160732 w 4828010"/>
                  <a:gd name="connsiteY5" fmla="*/ 4467947 h 4852652"/>
                  <a:gd name="connsiteX6" fmla="*/ 12348 w 4828010"/>
                  <a:gd name="connsiteY6" fmla="*/ 3026750 h 4852652"/>
                  <a:gd name="connsiteX7" fmla="*/ 553508 w 4828010"/>
                  <a:gd name="connsiteY7" fmla="*/ 740383 h 4852652"/>
                  <a:gd name="connsiteX8" fmla="*/ 2531073 w 4828010"/>
                  <a:gd name="connsiteY8" fmla="*/ 0 h 4852652"/>
                  <a:gd name="connsiteX0" fmla="*/ 2531073 w 4828010"/>
                  <a:gd name="connsiteY0" fmla="*/ 0 h 4852652"/>
                  <a:gd name="connsiteX1" fmla="*/ 3937963 w 4828010"/>
                  <a:gd name="connsiteY1" fmla="*/ 437433 h 4852652"/>
                  <a:gd name="connsiteX2" fmla="*/ 4806231 w 4828010"/>
                  <a:gd name="connsiteY2" fmla="*/ 1773180 h 4852652"/>
                  <a:gd name="connsiteX3" fmla="*/ 4448644 w 4828010"/>
                  <a:gd name="connsiteY3" fmla="*/ 3933235 h 4852652"/>
                  <a:gd name="connsiteX4" fmla="*/ 3192542 w 4828010"/>
                  <a:gd name="connsiteY4" fmla="*/ 4716168 h 4852652"/>
                  <a:gd name="connsiteX5" fmla="*/ 1160732 w 4828010"/>
                  <a:gd name="connsiteY5" fmla="*/ 4467947 h 4852652"/>
                  <a:gd name="connsiteX6" fmla="*/ 12348 w 4828010"/>
                  <a:gd name="connsiteY6" fmla="*/ 3026750 h 4852652"/>
                  <a:gd name="connsiteX7" fmla="*/ 553508 w 4828010"/>
                  <a:gd name="connsiteY7" fmla="*/ 740383 h 4852652"/>
                  <a:gd name="connsiteX8" fmla="*/ 2531073 w 4828010"/>
                  <a:gd name="connsiteY8" fmla="*/ 0 h 4852652"/>
                  <a:gd name="connsiteX0" fmla="*/ 2460239 w 4757176"/>
                  <a:gd name="connsiteY0" fmla="*/ 0 h 4850182"/>
                  <a:gd name="connsiteX1" fmla="*/ 3867129 w 4757176"/>
                  <a:gd name="connsiteY1" fmla="*/ 437433 h 4850182"/>
                  <a:gd name="connsiteX2" fmla="*/ 4735397 w 4757176"/>
                  <a:gd name="connsiteY2" fmla="*/ 1773180 h 4850182"/>
                  <a:gd name="connsiteX3" fmla="*/ 4377810 w 4757176"/>
                  <a:gd name="connsiteY3" fmla="*/ 3933235 h 4850182"/>
                  <a:gd name="connsiteX4" fmla="*/ 3121708 w 4757176"/>
                  <a:gd name="connsiteY4" fmla="*/ 4716168 h 4850182"/>
                  <a:gd name="connsiteX5" fmla="*/ 1089898 w 4757176"/>
                  <a:gd name="connsiteY5" fmla="*/ 4467947 h 4850182"/>
                  <a:gd name="connsiteX6" fmla="*/ 15942 w 4757176"/>
                  <a:gd name="connsiteY6" fmla="*/ 3101178 h 4850182"/>
                  <a:gd name="connsiteX7" fmla="*/ 482674 w 4757176"/>
                  <a:gd name="connsiteY7" fmla="*/ 740383 h 4850182"/>
                  <a:gd name="connsiteX8" fmla="*/ 2460239 w 4757176"/>
                  <a:gd name="connsiteY8" fmla="*/ 0 h 4850182"/>
                  <a:gd name="connsiteX0" fmla="*/ 2460239 w 4757176"/>
                  <a:gd name="connsiteY0" fmla="*/ 0 h 4850182"/>
                  <a:gd name="connsiteX1" fmla="*/ 3867129 w 4757176"/>
                  <a:gd name="connsiteY1" fmla="*/ 437433 h 4850182"/>
                  <a:gd name="connsiteX2" fmla="*/ 4735397 w 4757176"/>
                  <a:gd name="connsiteY2" fmla="*/ 1773180 h 4850182"/>
                  <a:gd name="connsiteX3" fmla="*/ 4377810 w 4757176"/>
                  <a:gd name="connsiteY3" fmla="*/ 3933235 h 4850182"/>
                  <a:gd name="connsiteX4" fmla="*/ 3121708 w 4757176"/>
                  <a:gd name="connsiteY4" fmla="*/ 4716168 h 4850182"/>
                  <a:gd name="connsiteX5" fmla="*/ 1089898 w 4757176"/>
                  <a:gd name="connsiteY5" fmla="*/ 4467947 h 4850182"/>
                  <a:gd name="connsiteX6" fmla="*/ 15942 w 4757176"/>
                  <a:gd name="connsiteY6" fmla="*/ 3101178 h 4850182"/>
                  <a:gd name="connsiteX7" fmla="*/ 482674 w 4757176"/>
                  <a:gd name="connsiteY7" fmla="*/ 740383 h 4850182"/>
                  <a:gd name="connsiteX8" fmla="*/ 2460239 w 4757176"/>
                  <a:gd name="connsiteY8" fmla="*/ 0 h 4850182"/>
                  <a:gd name="connsiteX0" fmla="*/ 2484014 w 4780951"/>
                  <a:gd name="connsiteY0" fmla="*/ 0 h 4850182"/>
                  <a:gd name="connsiteX1" fmla="*/ 3890904 w 4780951"/>
                  <a:gd name="connsiteY1" fmla="*/ 437433 h 4850182"/>
                  <a:gd name="connsiteX2" fmla="*/ 4759172 w 4780951"/>
                  <a:gd name="connsiteY2" fmla="*/ 1773180 h 4850182"/>
                  <a:gd name="connsiteX3" fmla="*/ 4401585 w 4780951"/>
                  <a:gd name="connsiteY3" fmla="*/ 3933235 h 4850182"/>
                  <a:gd name="connsiteX4" fmla="*/ 3145483 w 4780951"/>
                  <a:gd name="connsiteY4" fmla="*/ 4716168 h 4850182"/>
                  <a:gd name="connsiteX5" fmla="*/ 1113673 w 4780951"/>
                  <a:gd name="connsiteY5" fmla="*/ 4467947 h 4850182"/>
                  <a:gd name="connsiteX6" fmla="*/ 39717 w 4780951"/>
                  <a:gd name="connsiteY6" fmla="*/ 3101178 h 4850182"/>
                  <a:gd name="connsiteX7" fmla="*/ 506449 w 4780951"/>
                  <a:gd name="connsiteY7" fmla="*/ 740383 h 4850182"/>
                  <a:gd name="connsiteX8" fmla="*/ 2484014 w 4780951"/>
                  <a:gd name="connsiteY8" fmla="*/ 0 h 4850182"/>
                  <a:gd name="connsiteX0" fmla="*/ 2484014 w 4780127"/>
                  <a:gd name="connsiteY0" fmla="*/ 0 h 4850182"/>
                  <a:gd name="connsiteX1" fmla="*/ 3890904 w 4780127"/>
                  <a:gd name="connsiteY1" fmla="*/ 437433 h 4850182"/>
                  <a:gd name="connsiteX2" fmla="*/ 4759172 w 4780127"/>
                  <a:gd name="connsiteY2" fmla="*/ 1773180 h 4850182"/>
                  <a:gd name="connsiteX3" fmla="*/ 4390953 w 4780127"/>
                  <a:gd name="connsiteY3" fmla="*/ 3805644 h 4850182"/>
                  <a:gd name="connsiteX4" fmla="*/ 3145483 w 4780127"/>
                  <a:gd name="connsiteY4" fmla="*/ 4716168 h 4850182"/>
                  <a:gd name="connsiteX5" fmla="*/ 1113673 w 4780127"/>
                  <a:gd name="connsiteY5" fmla="*/ 4467947 h 4850182"/>
                  <a:gd name="connsiteX6" fmla="*/ 39717 w 4780127"/>
                  <a:gd name="connsiteY6" fmla="*/ 3101178 h 4850182"/>
                  <a:gd name="connsiteX7" fmla="*/ 506449 w 4780127"/>
                  <a:gd name="connsiteY7" fmla="*/ 740383 h 4850182"/>
                  <a:gd name="connsiteX8" fmla="*/ 2484014 w 4780127"/>
                  <a:gd name="connsiteY8" fmla="*/ 0 h 4850182"/>
                  <a:gd name="connsiteX0" fmla="*/ 2484014 w 4778010"/>
                  <a:gd name="connsiteY0" fmla="*/ 0 h 4846926"/>
                  <a:gd name="connsiteX1" fmla="*/ 3890904 w 4778010"/>
                  <a:gd name="connsiteY1" fmla="*/ 437433 h 4846926"/>
                  <a:gd name="connsiteX2" fmla="*/ 4759172 w 4778010"/>
                  <a:gd name="connsiteY2" fmla="*/ 1773180 h 4846926"/>
                  <a:gd name="connsiteX3" fmla="*/ 4390953 w 4778010"/>
                  <a:gd name="connsiteY3" fmla="*/ 3805644 h 4846926"/>
                  <a:gd name="connsiteX4" fmla="*/ 3343914 w 4778010"/>
                  <a:gd name="connsiteY4" fmla="*/ 4712128 h 4846926"/>
                  <a:gd name="connsiteX5" fmla="*/ 1113673 w 4778010"/>
                  <a:gd name="connsiteY5" fmla="*/ 4467947 h 4846926"/>
                  <a:gd name="connsiteX6" fmla="*/ 39717 w 4778010"/>
                  <a:gd name="connsiteY6" fmla="*/ 3101178 h 4846926"/>
                  <a:gd name="connsiteX7" fmla="*/ 506449 w 4778010"/>
                  <a:gd name="connsiteY7" fmla="*/ 740383 h 4846926"/>
                  <a:gd name="connsiteX8" fmla="*/ 2484014 w 4778010"/>
                  <a:gd name="connsiteY8" fmla="*/ 0 h 4846926"/>
                  <a:gd name="connsiteX0" fmla="*/ 2484014 w 4782503"/>
                  <a:gd name="connsiteY0" fmla="*/ 0 h 4846926"/>
                  <a:gd name="connsiteX1" fmla="*/ 3890904 w 4782503"/>
                  <a:gd name="connsiteY1" fmla="*/ 437433 h 4846926"/>
                  <a:gd name="connsiteX2" fmla="*/ 4759172 w 4782503"/>
                  <a:gd name="connsiteY2" fmla="*/ 1773180 h 4846926"/>
                  <a:gd name="connsiteX3" fmla="*/ 4450482 w 4782503"/>
                  <a:gd name="connsiteY3" fmla="*/ 3688481 h 4846926"/>
                  <a:gd name="connsiteX4" fmla="*/ 3343914 w 4782503"/>
                  <a:gd name="connsiteY4" fmla="*/ 4712128 h 4846926"/>
                  <a:gd name="connsiteX5" fmla="*/ 1113673 w 4782503"/>
                  <a:gd name="connsiteY5" fmla="*/ 4467947 h 4846926"/>
                  <a:gd name="connsiteX6" fmla="*/ 39717 w 4782503"/>
                  <a:gd name="connsiteY6" fmla="*/ 3101178 h 4846926"/>
                  <a:gd name="connsiteX7" fmla="*/ 506449 w 4782503"/>
                  <a:gd name="connsiteY7" fmla="*/ 740383 h 4846926"/>
                  <a:gd name="connsiteX8" fmla="*/ 2484014 w 4782503"/>
                  <a:gd name="connsiteY8" fmla="*/ 0 h 4846926"/>
                  <a:gd name="connsiteX0" fmla="*/ 2484014 w 4784889"/>
                  <a:gd name="connsiteY0" fmla="*/ 0 h 4846926"/>
                  <a:gd name="connsiteX1" fmla="*/ 3890904 w 4784889"/>
                  <a:gd name="connsiteY1" fmla="*/ 437433 h 4846926"/>
                  <a:gd name="connsiteX2" fmla="*/ 4759172 w 4784889"/>
                  <a:gd name="connsiteY2" fmla="*/ 1773180 h 4846926"/>
                  <a:gd name="connsiteX3" fmla="*/ 4474294 w 4784889"/>
                  <a:gd name="connsiteY3" fmla="*/ 3676361 h 4846926"/>
                  <a:gd name="connsiteX4" fmla="*/ 3343914 w 4784889"/>
                  <a:gd name="connsiteY4" fmla="*/ 4712128 h 4846926"/>
                  <a:gd name="connsiteX5" fmla="*/ 1113673 w 4784889"/>
                  <a:gd name="connsiteY5" fmla="*/ 4467947 h 4846926"/>
                  <a:gd name="connsiteX6" fmla="*/ 39717 w 4784889"/>
                  <a:gd name="connsiteY6" fmla="*/ 3101178 h 4846926"/>
                  <a:gd name="connsiteX7" fmla="*/ 506449 w 4784889"/>
                  <a:gd name="connsiteY7" fmla="*/ 740383 h 4846926"/>
                  <a:gd name="connsiteX8" fmla="*/ 2484014 w 4784889"/>
                  <a:gd name="connsiteY8" fmla="*/ 0 h 4846926"/>
                  <a:gd name="connsiteX0" fmla="*/ 2484014 w 4784889"/>
                  <a:gd name="connsiteY0" fmla="*/ 0 h 4860980"/>
                  <a:gd name="connsiteX1" fmla="*/ 3890904 w 4784889"/>
                  <a:gd name="connsiteY1" fmla="*/ 437433 h 4860980"/>
                  <a:gd name="connsiteX2" fmla="*/ 4759172 w 4784889"/>
                  <a:gd name="connsiteY2" fmla="*/ 1773180 h 4860980"/>
                  <a:gd name="connsiteX3" fmla="*/ 4474294 w 4784889"/>
                  <a:gd name="connsiteY3" fmla="*/ 3676361 h 4860980"/>
                  <a:gd name="connsiteX4" fmla="*/ 3343914 w 4784889"/>
                  <a:gd name="connsiteY4" fmla="*/ 4712128 h 4860980"/>
                  <a:gd name="connsiteX5" fmla="*/ 1097799 w 4784889"/>
                  <a:gd name="connsiteY5" fmla="*/ 4524510 h 4860980"/>
                  <a:gd name="connsiteX6" fmla="*/ 39717 w 4784889"/>
                  <a:gd name="connsiteY6" fmla="*/ 3101178 h 4860980"/>
                  <a:gd name="connsiteX7" fmla="*/ 506449 w 4784889"/>
                  <a:gd name="connsiteY7" fmla="*/ 740383 h 4860980"/>
                  <a:gd name="connsiteX8" fmla="*/ 2484014 w 4784889"/>
                  <a:gd name="connsiteY8" fmla="*/ 0 h 4860980"/>
                  <a:gd name="connsiteX0" fmla="*/ 2484014 w 4783308"/>
                  <a:gd name="connsiteY0" fmla="*/ 0 h 4860981"/>
                  <a:gd name="connsiteX1" fmla="*/ 3890904 w 4783308"/>
                  <a:gd name="connsiteY1" fmla="*/ 437433 h 4860981"/>
                  <a:gd name="connsiteX2" fmla="*/ 4759172 w 4783308"/>
                  <a:gd name="connsiteY2" fmla="*/ 1773180 h 4860981"/>
                  <a:gd name="connsiteX3" fmla="*/ 4474294 w 4783308"/>
                  <a:gd name="connsiteY3" fmla="*/ 3676361 h 4860981"/>
                  <a:gd name="connsiteX4" fmla="*/ 3443129 w 4783308"/>
                  <a:gd name="connsiteY4" fmla="*/ 4712129 h 4860981"/>
                  <a:gd name="connsiteX5" fmla="*/ 1097799 w 4783308"/>
                  <a:gd name="connsiteY5" fmla="*/ 4524510 h 4860981"/>
                  <a:gd name="connsiteX6" fmla="*/ 39717 w 4783308"/>
                  <a:gd name="connsiteY6" fmla="*/ 3101178 h 4860981"/>
                  <a:gd name="connsiteX7" fmla="*/ 506449 w 4783308"/>
                  <a:gd name="connsiteY7" fmla="*/ 740383 h 4860981"/>
                  <a:gd name="connsiteX8" fmla="*/ 2484014 w 4783308"/>
                  <a:gd name="connsiteY8" fmla="*/ 0 h 4860981"/>
                  <a:gd name="connsiteX0" fmla="*/ 2484014 w 4783308"/>
                  <a:gd name="connsiteY0" fmla="*/ 0 h 4821502"/>
                  <a:gd name="connsiteX1" fmla="*/ 3890904 w 4783308"/>
                  <a:gd name="connsiteY1" fmla="*/ 437433 h 4821502"/>
                  <a:gd name="connsiteX2" fmla="*/ 4759172 w 4783308"/>
                  <a:gd name="connsiteY2" fmla="*/ 1773180 h 4821502"/>
                  <a:gd name="connsiteX3" fmla="*/ 4474294 w 4783308"/>
                  <a:gd name="connsiteY3" fmla="*/ 3676361 h 4821502"/>
                  <a:gd name="connsiteX4" fmla="*/ 3443129 w 4783308"/>
                  <a:gd name="connsiteY4" fmla="*/ 4712129 h 4821502"/>
                  <a:gd name="connsiteX5" fmla="*/ 1097799 w 4783308"/>
                  <a:gd name="connsiteY5" fmla="*/ 4524510 h 4821502"/>
                  <a:gd name="connsiteX6" fmla="*/ 39717 w 4783308"/>
                  <a:gd name="connsiteY6" fmla="*/ 3101178 h 4821502"/>
                  <a:gd name="connsiteX7" fmla="*/ 506449 w 4783308"/>
                  <a:gd name="connsiteY7" fmla="*/ 740383 h 4821502"/>
                  <a:gd name="connsiteX8" fmla="*/ 2484014 w 4783308"/>
                  <a:gd name="connsiteY8" fmla="*/ 0 h 4821502"/>
                  <a:gd name="connsiteX0" fmla="*/ 2484014 w 4783308"/>
                  <a:gd name="connsiteY0" fmla="*/ 0 h 4821502"/>
                  <a:gd name="connsiteX1" fmla="*/ 3890904 w 4783308"/>
                  <a:gd name="connsiteY1" fmla="*/ 437433 h 4821502"/>
                  <a:gd name="connsiteX2" fmla="*/ 4759172 w 4783308"/>
                  <a:gd name="connsiteY2" fmla="*/ 1773180 h 4821502"/>
                  <a:gd name="connsiteX3" fmla="*/ 4474294 w 4783308"/>
                  <a:gd name="connsiteY3" fmla="*/ 3676361 h 4821502"/>
                  <a:gd name="connsiteX4" fmla="*/ 3443129 w 4783308"/>
                  <a:gd name="connsiteY4" fmla="*/ 4712129 h 4821502"/>
                  <a:gd name="connsiteX5" fmla="*/ 1097799 w 4783308"/>
                  <a:gd name="connsiteY5" fmla="*/ 4524510 h 4821502"/>
                  <a:gd name="connsiteX6" fmla="*/ 39717 w 4783308"/>
                  <a:gd name="connsiteY6" fmla="*/ 3101178 h 4821502"/>
                  <a:gd name="connsiteX7" fmla="*/ 506449 w 4783308"/>
                  <a:gd name="connsiteY7" fmla="*/ 740383 h 4821502"/>
                  <a:gd name="connsiteX8" fmla="*/ 2484014 w 4783308"/>
                  <a:gd name="connsiteY8" fmla="*/ 0 h 4821502"/>
                  <a:gd name="connsiteX0" fmla="*/ 2532073 w 4784141"/>
                  <a:gd name="connsiteY0" fmla="*/ 0 h 4773425"/>
                  <a:gd name="connsiteX1" fmla="*/ 3891737 w 4784141"/>
                  <a:gd name="connsiteY1" fmla="*/ 389356 h 4773425"/>
                  <a:gd name="connsiteX2" fmla="*/ 4760005 w 4784141"/>
                  <a:gd name="connsiteY2" fmla="*/ 1725103 h 4773425"/>
                  <a:gd name="connsiteX3" fmla="*/ 4475127 w 4784141"/>
                  <a:gd name="connsiteY3" fmla="*/ 3628284 h 4773425"/>
                  <a:gd name="connsiteX4" fmla="*/ 3443962 w 4784141"/>
                  <a:gd name="connsiteY4" fmla="*/ 4664052 h 4773425"/>
                  <a:gd name="connsiteX5" fmla="*/ 1098632 w 4784141"/>
                  <a:gd name="connsiteY5" fmla="*/ 4476433 h 4773425"/>
                  <a:gd name="connsiteX6" fmla="*/ 40550 w 4784141"/>
                  <a:gd name="connsiteY6" fmla="*/ 3053101 h 4773425"/>
                  <a:gd name="connsiteX7" fmla="*/ 507282 w 4784141"/>
                  <a:gd name="connsiteY7" fmla="*/ 692306 h 4773425"/>
                  <a:gd name="connsiteX8" fmla="*/ 2532073 w 4784141"/>
                  <a:gd name="connsiteY8" fmla="*/ 0 h 4773425"/>
                  <a:gd name="connsiteX0" fmla="*/ 2532073 w 4784141"/>
                  <a:gd name="connsiteY0" fmla="*/ 491 h 4773916"/>
                  <a:gd name="connsiteX1" fmla="*/ 3891737 w 4784141"/>
                  <a:gd name="connsiteY1" fmla="*/ 389847 h 4773916"/>
                  <a:gd name="connsiteX2" fmla="*/ 4760005 w 4784141"/>
                  <a:gd name="connsiteY2" fmla="*/ 1725594 h 4773916"/>
                  <a:gd name="connsiteX3" fmla="*/ 4475127 w 4784141"/>
                  <a:gd name="connsiteY3" fmla="*/ 3628775 h 4773916"/>
                  <a:gd name="connsiteX4" fmla="*/ 3443962 w 4784141"/>
                  <a:gd name="connsiteY4" fmla="*/ 4664543 h 4773916"/>
                  <a:gd name="connsiteX5" fmla="*/ 1098632 w 4784141"/>
                  <a:gd name="connsiteY5" fmla="*/ 4476924 h 4773916"/>
                  <a:gd name="connsiteX6" fmla="*/ 40550 w 4784141"/>
                  <a:gd name="connsiteY6" fmla="*/ 3053592 h 4773916"/>
                  <a:gd name="connsiteX7" fmla="*/ 507282 w 4784141"/>
                  <a:gd name="connsiteY7" fmla="*/ 692797 h 4773916"/>
                  <a:gd name="connsiteX8" fmla="*/ 2532073 w 4784141"/>
                  <a:gd name="connsiteY8" fmla="*/ 491 h 4773916"/>
                  <a:gd name="connsiteX0" fmla="*/ 2532073 w 4784141"/>
                  <a:gd name="connsiteY0" fmla="*/ 491 h 4773916"/>
                  <a:gd name="connsiteX1" fmla="*/ 3891737 w 4784141"/>
                  <a:gd name="connsiteY1" fmla="*/ 389847 h 4773916"/>
                  <a:gd name="connsiteX2" fmla="*/ 4760005 w 4784141"/>
                  <a:gd name="connsiteY2" fmla="*/ 1725594 h 4773916"/>
                  <a:gd name="connsiteX3" fmla="*/ 4475127 w 4784141"/>
                  <a:gd name="connsiteY3" fmla="*/ 3628775 h 4773916"/>
                  <a:gd name="connsiteX4" fmla="*/ 3443962 w 4784141"/>
                  <a:gd name="connsiteY4" fmla="*/ 4664543 h 4773916"/>
                  <a:gd name="connsiteX5" fmla="*/ 1098632 w 4784141"/>
                  <a:gd name="connsiteY5" fmla="*/ 4476924 h 4773916"/>
                  <a:gd name="connsiteX6" fmla="*/ 40550 w 4784141"/>
                  <a:gd name="connsiteY6" fmla="*/ 3053592 h 4773916"/>
                  <a:gd name="connsiteX7" fmla="*/ 507282 w 4784141"/>
                  <a:gd name="connsiteY7" fmla="*/ 692797 h 4773916"/>
                  <a:gd name="connsiteX8" fmla="*/ 2532073 w 4784141"/>
                  <a:gd name="connsiteY8" fmla="*/ 491 h 4773916"/>
                  <a:gd name="connsiteX0" fmla="*/ 2558783 w 4784614"/>
                  <a:gd name="connsiteY0" fmla="*/ 525 h 4757924"/>
                  <a:gd name="connsiteX1" fmla="*/ 3892210 w 4784614"/>
                  <a:gd name="connsiteY1" fmla="*/ 373855 h 4757924"/>
                  <a:gd name="connsiteX2" fmla="*/ 4760478 w 4784614"/>
                  <a:gd name="connsiteY2" fmla="*/ 1709602 h 4757924"/>
                  <a:gd name="connsiteX3" fmla="*/ 4475600 w 4784614"/>
                  <a:gd name="connsiteY3" fmla="*/ 3612783 h 4757924"/>
                  <a:gd name="connsiteX4" fmla="*/ 3444435 w 4784614"/>
                  <a:gd name="connsiteY4" fmla="*/ 4648551 h 4757924"/>
                  <a:gd name="connsiteX5" fmla="*/ 1099105 w 4784614"/>
                  <a:gd name="connsiteY5" fmla="*/ 4460932 h 4757924"/>
                  <a:gd name="connsiteX6" fmla="*/ 41023 w 4784614"/>
                  <a:gd name="connsiteY6" fmla="*/ 3037600 h 4757924"/>
                  <a:gd name="connsiteX7" fmla="*/ 507755 w 4784614"/>
                  <a:gd name="connsiteY7" fmla="*/ 676805 h 4757924"/>
                  <a:gd name="connsiteX8" fmla="*/ 2558783 w 4784614"/>
                  <a:gd name="connsiteY8" fmla="*/ 525 h 4757924"/>
                  <a:gd name="connsiteX0" fmla="*/ 2558783 w 4784614"/>
                  <a:gd name="connsiteY0" fmla="*/ 408 h 4757807"/>
                  <a:gd name="connsiteX1" fmla="*/ 3907953 w 4784614"/>
                  <a:gd name="connsiteY1" fmla="*/ 443183 h 4757807"/>
                  <a:gd name="connsiteX2" fmla="*/ 4760478 w 4784614"/>
                  <a:gd name="connsiteY2" fmla="*/ 1709485 h 4757807"/>
                  <a:gd name="connsiteX3" fmla="*/ 4475600 w 4784614"/>
                  <a:gd name="connsiteY3" fmla="*/ 3612666 h 4757807"/>
                  <a:gd name="connsiteX4" fmla="*/ 3444435 w 4784614"/>
                  <a:gd name="connsiteY4" fmla="*/ 4648434 h 4757807"/>
                  <a:gd name="connsiteX5" fmla="*/ 1099105 w 4784614"/>
                  <a:gd name="connsiteY5" fmla="*/ 4460815 h 4757807"/>
                  <a:gd name="connsiteX6" fmla="*/ 41023 w 4784614"/>
                  <a:gd name="connsiteY6" fmla="*/ 3037483 h 4757807"/>
                  <a:gd name="connsiteX7" fmla="*/ 507755 w 4784614"/>
                  <a:gd name="connsiteY7" fmla="*/ 676688 h 4757807"/>
                  <a:gd name="connsiteX8" fmla="*/ 2558783 w 4784614"/>
                  <a:gd name="connsiteY8" fmla="*/ 408 h 4757807"/>
                  <a:gd name="connsiteX0" fmla="*/ 2675744 w 4786788"/>
                  <a:gd name="connsiteY0" fmla="*/ 250 h 4954478"/>
                  <a:gd name="connsiteX1" fmla="*/ 3910127 w 4786788"/>
                  <a:gd name="connsiteY1" fmla="*/ 639854 h 4954478"/>
                  <a:gd name="connsiteX2" fmla="*/ 4762652 w 4786788"/>
                  <a:gd name="connsiteY2" fmla="*/ 1906156 h 4954478"/>
                  <a:gd name="connsiteX3" fmla="*/ 4477774 w 4786788"/>
                  <a:gd name="connsiteY3" fmla="*/ 3809337 h 4954478"/>
                  <a:gd name="connsiteX4" fmla="*/ 3446609 w 4786788"/>
                  <a:gd name="connsiteY4" fmla="*/ 4845105 h 4954478"/>
                  <a:gd name="connsiteX5" fmla="*/ 1101279 w 4786788"/>
                  <a:gd name="connsiteY5" fmla="*/ 4657486 h 4954478"/>
                  <a:gd name="connsiteX6" fmla="*/ 43197 w 4786788"/>
                  <a:gd name="connsiteY6" fmla="*/ 3234154 h 4954478"/>
                  <a:gd name="connsiteX7" fmla="*/ 509929 w 4786788"/>
                  <a:gd name="connsiteY7" fmla="*/ 873359 h 4954478"/>
                  <a:gd name="connsiteX8" fmla="*/ 2675744 w 4786788"/>
                  <a:gd name="connsiteY8" fmla="*/ 250 h 4954478"/>
                  <a:gd name="connsiteX0" fmla="*/ 2675744 w 4786788"/>
                  <a:gd name="connsiteY0" fmla="*/ 250 h 4954478"/>
                  <a:gd name="connsiteX1" fmla="*/ 3910127 w 4786788"/>
                  <a:gd name="connsiteY1" fmla="*/ 639854 h 4954478"/>
                  <a:gd name="connsiteX2" fmla="*/ 4762652 w 4786788"/>
                  <a:gd name="connsiteY2" fmla="*/ 1906156 h 4954478"/>
                  <a:gd name="connsiteX3" fmla="*/ 4477774 w 4786788"/>
                  <a:gd name="connsiteY3" fmla="*/ 3809337 h 4954478"/>
                  <a:gd name="connsiteX4" fmla="*/ 3446609 w 4786788"/>
                  <a:gd name="connsiteY4" fmla="*/ 4845105 h 4954478"/>
                  <a:gd name="connsiteX5" fmla="*/ 1101279 w 4786788"/>
                  <a:gd name="connsiteY5" fmla="*/ 4657486 h 4954478"/>
                  <a:gd name="connsiteX6" fmla="*/ 43197 w 4786788"/>
                  <a:gd name="connsiteY6" fmla="*/ 3234154 h 4954478"/>
                  <a:gd name="connsiteX7" fmla="*/ 509929 w 4786788"/>
                  <a:gd name="connsiteY7" fmla="*/ 873359 h 4954478"/>
                  <a:gd name="connsiteX8" fmla="*/ 2675744 w 4786788"/>
                  <a:gd name="connsiteY8" fmla="*/ 250 h 4954478"/>
                  <a:gd name="connsiteX0" fmla="*/ 2675744 w 4786788"/>
                  <a:gd name="connsiteY0" fmla="*/ 290 h 4954518"/>
                  <a:gd name="connsiteX1" fmla="*/ 3910127 w 4786788"/>
                  <a:gd name="connsiteY1" fmla="*/ 639894 h 4954518"/>
                  <a:gd name="connsiteX2" fmla="*/ 4762652 w 4786788"/>
                  <a:gd name="connsiteY2" fmla="*/ 1906196 h 4954518"/>
                  <a:gd name="connsiteX3" fmla="*/ 4477774 w 4786788"/>
                  <a:gd name="connsiteY3" fmla="*/ 3809377 h 4954518"/>
                  <a:gd name="connsiteX4" fmla="*/ 3446609 w 4786788"/>
                  <a:gd name="connsiteY4" fmla="*/ 4845145 h 4954518"/>
                  <a:gd name="connsiteX5" fmla="*/ 1101279 w 4786788"/>
                  <a:gd name="connsiteY5" fmla="*/ 4657526 h 4954518"/>
                  <a:gd name="connsiteX6" fmla="*/ 43197 w 4786788"/>
                  <a:gd name="connsiteY6" fmla="*/ 3234194 h 4954518"/>
                  <a:gd name="connsiteX7" fmla="*/ 509929 w 4786788"/>
                  <a:gd name="connsiteY7" fmla="*/ 873399 h 4954518"/>
                  <a:gd name="connsiteX8" fmla="*/ 2675744 w 4786788"/>
                  <a:gd name="connsiteY8" fmla="*/ 290 h 4954518"/>
                  <a:gd name="connsiteX0" fmla="*/ 2675744 w 4786788"/>
                  <a:gd name="connsiteY0" fmla="*/ 326 h 4954554"/>
                  <a:gd name="connsiteX1" fmla="*/ 3990884 w 4786788"/>
                  <a:gd name="connsiteY1" fmla="*/ 591130 h 4954554"/>
                  <a:gd name="connsiteX2" fmla="*/ 4762652 w 4786788"/>
                  <a:gd name="connsiteY2" fmla="*/ 1906232 h 4954554"/>
                  <a:gd name="connsiteX3" fmla="*/ 4477774 w 4786788"/>
                  <a:gd name="connsiteY3" fmla="*/ 3809413 h 4954554"/>
                  <a:gd name="connsiteX4" fmla="*/ 3446609 w 4786788"/>
                  <a:gd name="connsiteY4" fmla="*/ 4845181 h 4954554"/>
                  <a:gd name="connsiteX5" fmla="*/ 1101279 w 4786788"/>
                  <a:gd name="connsiteY5" fmla="*/ 4657562 h 4954554"/>
                  <a:gd name="connsiteX6" fmla="*/ 43197 w 4786788"/>
                  <a:gd name="connsiteY6" fmla="*/ 3234230 h 4954554"/>
                  <a:gd name="connsiteX7" fmla="*/ 509929 w 4786788"/>
                  <a:gd name="connsiteY7" fmla="*/ 873435 h 4954554"/>
                  <a:gd name="connsiteX8" fmla="*/ 2675744 w 4786788"/>
                  <a:gd name="connsiteY8" fmla="*/ 326 h 4954554"/>
                  <a:gd name="connsiteX0" fmla="*/ 2662196 w 4773240"/>
                  <a:gd name="connsiteY0" fmla="*/ 326 h 4954554"/>
                  <a:gd name="connsiteX1" fmla="*/ 3977336 w 4773240"/>
                  <a:gd name="connsiteY1" fmla="*/ 591130 h 4954554"/>
                  <a:gd name="connsiteX2" fmla="*/ 4749104 w 4773240"/>
                  <a:gd name="connsiteY2" fmla="*/ 1906232 h 4954554"/>
                  <a:gd name="connsiteX3" fmla="*/ 4464226 w 4773240"/>
                  <a:gd name="connsiteY3" fmla="*/ 3809413 h 4954554"/>
                  <a:gd name="connsiteX4" fmla="*/ 3433061 w 4773240"/>
                  <a:gd name="connsiteY4" fmla="*/ 4845181 h 4954554"/>
                  <a:gd name="connsiteX5" fmla="*/ 1087731 w 4773240"/>
                  <a:gd name="connsiteY5" fmla="*/ 4657562 h 4954554"/>
                  <a:gd name="connsiteX6" fmla="*/ 29649 w 4773240"/>
                  <a:gd name="connsiteY6" fmla="*/ 3234230 h 4954554"/>
                  <a:gd name="connsiteX7" fmla="*/ 640977 w 4773240"/>
                  <a:gd name="connsiteY7" fmla="*/ 730117 h 4954554"/>
                  <a:gd name="connsiteX8" fmla="*/ 2662196 w 4773240"/>
                  <a:gd name="connsiteY8" fmla="*/ 326 h 4954554"/>
                  <a:gd name="connsiteX0" fmla="*/ 2664762 w 4775806"/>
                  <a:gd name="connsiteY0" fmla="*/ 326 h 4954554"/>
                  <a:gd name="connsiteX1" fmla="*/ 3979902 w 4775806"/>
                  <a:gd name="connsiteY1" fmla="*/ 591130 h 4954554"/>
                  <a:gd name="connsiteX2" fmla="*/ 4751670 w 4775806"/>
                  <a:gd name="connsiteY2" fmla="*/ 1906232 h 4954554"/>
                  <a:gd name="connsiteX3" fmla="*/ 4466792 w 4775806"/>
                  <a:gd name="connsiteY3" fmla="*/ 3809413 h 4954554"/>
                  <a:gd name="connsiteX4" fmla="*/ 3435627 w 4775806"/>
                  <a:gd name="connsiteY4" fmla="*/ 4845181 h 4954554"/>
                  <a:gd name="connsiteX5" fmla="*/ 1090297 w 4775806"/>
                  <a:gd name="connsiteY5" fmla="*/ 4657562 h 4954554"/>
                  <a:gd name="connsiteX6" fmla="*/ 32215 w 4775806"/>
                  <a:gd name="connsiteY6" fmla="*/ 3234230 h 4954554"/>
                  <a:gd name="connsiteX7" fmla="*/ 607899 w 4775806"/>
                  <a:gd name="connsiteY7" fmla="*/ 806182 h 4954554"/>
                  <a:gd name="connsiteX8" fmla="*/ 2664762 w 4775806"/>
                  <a:gd name="connsiteY8" fmla="*/ 326 h 4954554"/>
                  <a:gd name="connsiteX0" fmla="*/ 2673549 w 4784593"/>
                  <a:gd name="connsiteY0" fmla="*/ 326 h 4954554"/>
                  <a:gd name="connsiteX1" fmla="*/ 3988689 w 4784593"/>
                  <a:gd name="connsiteY1" fmla="*/ 591130 h 4954554"/>
                  <a:gd name="connsiteX2" fmla="*/ 4760457 w 4784593"/>
                  <a:gd name="connsiteY2" fmla="*/ 1906232 h 4954554"/>
                  <a:gd name="connsiteX3" fmla="*/ 4475579 w 4784593"/>
                  <a:gd name="connsiteY3" fmla="*/ 3809413 h 4954554"/>
                  <a:gd name="connsiteX4" fmla="*/ 3444414 w 4784593"/>
                  <a:gd name="connsiteY4" fmla="*/ 4845181 h 4954554"/>
                  <a:gd name="connsiteX5" fmla="*/ 1099084 w 4784593"/>
                  <a:gd name="connsiteY5" fmla="*/ 4657562 h 4954554"/>
                  <a:gd name="connsiteX6" fmla="*/ 41002 w 4784593"/>
                  <a:gd name="connsiteY6" fmla="*/ 3234230 h 4954554"/>
                  <a:gd name="connsiteX7" fmla="*/ 616686 w 4784593"/>
                  <a:gd name="connsiteY7" fmla="*/ 806182 h 4954554"/>
                  <a:gd name="connsiteX8" fmla="*/ 2673549 w 4784593"/>
                  <a:gd name="connsiteY8" fmla="*/ 326 h 4954554"/>
                  <a:gd name="connsiteX0" fmla="*/ 2649000 w 4760044"/>
                  <a:gd name="connsiteY0" fmla="*/ 326 h 4964273"/>
                  <a:gd name="connsiteX1" fmla="*/ 3964140 w 4760044"/>
                  <a:gd name="connsiteY1" fmla="*/ 591130 h 4964273"/>
                  <a:gd name="connsiteX2" fmla="*/ 4735908 w 4760044"/>
                  <a:gd name="connsiteY2" fmla="*/ 1906232 h 4964273"/>
                  <a:gd name="connsiteX3" fmla="*/ 4451030 w 4760044"/>
                  <a:gd name="connsiteY3" fmla="*/ 3809413 h 4964273"/>
                  <a:gd name="connsiteX4" fmla="*/ 3419865 w 4760044"/>
                  <a:gd name="connsiteY4" fmla="*/ 4845181 h 4964273"/>
                  <a:gd name="connsiteX5" fmla="*/ 1074535 w 4760044"/>
                  <a:gd name="connsiteY5" fmla="*/ 4657562 h 4964273"/>
                  <a:gd name="connsiteX6" fmla="*/ 33359 w 4760044"/>
                  <a:gd name="connsiteY6" fmla="*/ 2995991 h 4964273"/>
                  <a:gd name="connsiteX7" fmla="*/ 592137 w 4760044"/>
                  <a:gd name="connsiteY7" fmla="*/ 806182 h 4964273"/>
                  <a:gd name="connsiteX8" fmla="*/ 2649000 w 4760044"/>
                  <a:gd name="connsiteY8" fmla="*/ 326 h 4964273"/>
                  <a:gd name="connsiteX0" fmla="*/ 2649000 w 4468508"/>
                  <a:gd name="connsiteY0" fmla="*/ 326 h 4964273"/>
                  <a:gd name="connsiteX1" fmla="*/ 3964140 w 4468508"/>
                  <a:gd name="connsiteY1" fmla="*/ 591130 h 4964273"/>
                  <a:gd name="connsiteX2" fmla="*/ 4451030 w 4468508"/>
                  <a:gd name="connsiteY2" fmla="*/ 3809413 h 4964273"/>
                  <a:gd name="connsiteX3" fmla="*/ 3419865 w 4468508"/>
                  <a:gd name="connsiteY3" fmla="*/ 4845181 h 4964273"/>
                  <a:gd name="connsiteX4" fmla="*/ 1074535 w 4468508"/>
                  <a:gd name="connsiteY4" fmla="*/ 4657562 h 4964273"/>
                  <a:gd name="connsiteX5" fmla="*/ 33359 w 4468508"/>
                  <a:gd name="connsiteY5" fmla="*/ 2995991 h 4964273"/>
                  <a:gd name="connsiteX6" fmla="*/ 592137 w 4468508"/>
                  <a:gd name="connsiteY6" fmla="*/ 806182 h 4964273"/>
                  <a:gd name="connsiteX7" fmla="*/ 2649000 w 4468508"/>
                  <a:gd name="connsiteY7" fmla="*/ 326 h 4964273"/>
                  <a:gd name="connsiteX0" fmla="*/ 2788684 w 4608192"/>
                  <a:gd name="connsiteY0" fmla="*/ 326 h 4845177"/>
                  <a:gd name="connsiteX1" fmla="*/ 4103824 w 4608192"/>
                  <a:gd name="connsiteY1" fmla="*/ 591130 h 4845177"/>
                  <a:gd name="connsiteX2" fmla="*/ 4590714 w 4608192"/>
                  <a:gd name="connsiteY2" fmla="*/ 3809413 h 4845177"/>
                  <a:gd name="connsiteX3" fmla="*/ 3559549 w 4608192"/>
                  <a:gd name="connsiteY3" fmla="*/ 4845181 h 4845177"/>
                  <a:gd name="connsiteX4" fmla="*/ 173043 w 4608192"/>
                  <a:gd name="connsiteY4" fmla="*/ 2995991 h 4845177"/>
                  <a:gd name="connsiteX5" fmla="*/ 731821 w 4608192"/>
                  <a:gd name="connsiteY5" fmla="*/ 806182 h 4845177"/>
                  <a:gd name="connsiteX6" fmla="*/ 2788684 w 4608192"/>
                  <a:gd name="connsiteY6" fmla="*/ 326 h 4845177"/>
                  <a:gd name="connsiteX0" fmla="*/ 2788684 w 4656382"/>
                  <a:gd name="connsiteY0" fmla="*/ 326 h 4593408"/>
                  <a:gd name="connsiteX1" fmla="*/ 4103824 w 4656382"/>
                  <a:gd name="connsiteY1" fmla="*/ 591130 h 4593408"/>
                  <a:gd name="connsiteX2" fmla="*/ 4590714 w 4656382"/>
                  <a:gd name="connsiteY2" fmla="*/ 3809413 h 4593408"/>
                  <a:gd name="connsiteX3" fmla="*/ 2737164 w 4656382"/>
                  <a:gd name="connsiteY3" fmla="*/ 4593410 h 4593408"/>
                  <a:gd name="connsiteX4" fmla="*/ 173043 w 4656382"/>
                  <a:gd name="connsiteY4" fmla="*/ 2995991 h 4593408"/>
                  <a:gd name="connsiteX5" fmla="*/ 731821 w 4656382"/>
                  <a:gd name="connsiteY5" fmla="*/ 806182 h 4593408"/>
                  <a:gd name="connsiteX6" fmla="*/ 2788684 w 4656382"/>
                  <a:gd name="connsiteY6" fmla="*/ 326 h 4593408"/>
                  <a:gd name="connsiteX0" fmla="*/ 2788684 w 4720632"/>
                  <a:gd name="connsiteY0" fmla="*/ 326 h 4593408"/>
                  <a:gd name="connsiteX1" fmla="*/ 4103824 w 4720632"/>
                  <a:gd name="connsiteY1" fmla="*/ 591130 h 4593408"/>
                  <a:gd name="connsiteX2" fmla="*/ 4661706 w 4720632"/>
                  <a:gd name="connsiteY2" fmla="*/ 3597011 h 4593408"/>
                  <a:gd name="connsiteX3" fmla="*/ 2737164 w 4720632"/>
                  <a:gd name="connsiteY3" fmla="*/ 4593410 h 4593408"/>
                  <a:gd name="connsiteX4" fmla="*/ 173043 w 4720632"/>
                  <a:gd name="connsiteY4" fmla="*/ 2995991 h 4593408"/>
                  <a:gd name="connsiteX5" fmla="*/ 731821 w 4720632"/>
                  <a:gd name="connsiteY5" fmla="*/ 806182 h 4593408"/>
                  <a:gd name="connsiteX6" fmla="*/ 2788684 w 4720632"/>
                  <a:gd name="connsiteY6" fmla="*/ 326 h 4593408"/>
                  <a:gd name="connsiteX0" fmla="*/ 2615637 w 4547585"/>
                  <a:gd name="connsiteY0" fmla="*/ 326 h 4593408"/>
                  <a:gd name="connsiteX1" fmla="*/ 3930777 w 4547585"/>
                  <a:gd name="connsiteY1" fmla="*/ 591130 h 4593408"/>
                  <a:gd name="connsiteX2" fmla="*/ 4488659 w 4547585"/>
                  <a:gd name="connsiteY2" fmla="*/ 3597011 h 4593408"/>
                  <a:gd name="connsiteX3" fmla="*/ 2564117 w 4547585"/>
                  <a:gd name="connsiteY3" fmla="*/ 4593410 h 4593408"/>
                  <a:gd name="connsiteX4" fmla="*/ -4 w 4547585"/>
                  <a:gd name="connsiteY4" fmla="*/ 2995991 h 4593408"/>
                  <a:gd name="connsiteX5" fmla="*/ 2615637 w 4547585"/>
                  <a:gd name="connsiteY5" fmla="*/ 326 h 4593408"/>
                  <a:gd name="connsiteX0" fmla="*/ 1599114 w 4547585"/>
                  <a:gd name="connsiteY0" fmla="*/ 673 h 4392722"/>
                  <a:gd name="connsiteX1" fmla="*/ 3930777 w 4547585"/>
                  <a:gd name="connsiteY1" fmla="*/ 390444 h 4392722"/>
                  <a:gd name="connsiteX2" fmla="*/ 4488659 w 4547585"/>
                  <a:gd name="connsiteY2" fmla="*/ 3396325 h 4392722"/>
                  <a:gd name="connsiteX3" fmla="*/ 2564117 w 4547585"/>
                  <a:gd name="connsiteY3" fmla="*/ 4392724 h 4392722"/>
                  <a:gd name="connsiteX4" fmla="*/ -4 w 4547585"/>
                  <a:gd name="connsiteY4" fmla="*/ 2795305 h 4392722"/>
                  <a:gd name="connsiteX5" fmla="*/ 1599114 w 4547585"/>
                  <a:gd name="connsiteY5" fmla="*/ 673 h 4392722"/>
                  <a:gd name="connsiteX0" fmla="*/ 1599114 w 4556102"/>
                  <a:gd name="connsiteY0" fmla="*/ 673 h 4345138"/>
                  <a:gd name="connsiteX1" fmla="*/ 3930777 w 4556102"/>
                  <a:gd name="connsiteY1" fmla="*/ 390444 h 4345138"/>
                  <a:gd name="connsiteX2" fmla="*/ 4488659 w 4556102"/>
                  <a:gd name="connsiteY2" fmla="*/ 3396325 h 4345138"/>
                  <a:gd name="connsiteX3" fmla="*/ 2425030 w 4556102"/>
                  <a:gd name="connsiteY3" fmla="*/ 4345136 h 4345138"/>
                  <a:gd name="connsiteX4" fmla="*/ -4 w 4556102"/>
                  <a:gd name="connsiteY4" fmla="*/ 2795305 h 4345138"/>
                  <a:gd name="connsiteX5" fmla="*/ 1599114 w 4556102"/>
                  <a:gd name="connsiteY5" fmla="*/ 673 h 4345138"/>
                  <a:gd name="connsiteX0" fmla="*/ 1308676 w 4265664"/>
                  <a:gd name="connsiteY0" fmla="*/ 673 h 4345138"/>
                  <a:gd name="connsiteX1" fmla="*/ 3640339 w 4265664"/>
                  <a:gd name="connsiteY1" fmla="*/ 390444 h 4345138"/>
                  <a:gd name="connsiteX2" fmla="*/ 4198221 w 4265664"/>
                  <a:gd name="connsiteY2" fmla="*/ 3396325 h 4345138"/>
                  <a:gd name="connsiteX3" fmla="*/ 2134592 w 4265664"/>
                  <a:gd name="connsiteY3" fmla="*/ 4345136 h 4345138"/>
                  <a:gd name="connsiteX4" fmla="*/ 2 w 4265664"/>
                  <a:gd name="connsiteY4" fmla="*/ 2737868 h 4345138"/>
                  <a:gd name="connsiteX5" fmla="*/ 1308676 w 4265664"/>
                  <a:gd name="connsiteY5" fmla="*/ 673 h 4345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65664" h="4345138">
                    <a:moveTo>
                      <a:pt x="1308676" y="673"/>
                    </a:moveTo>
                    <a:cubicBezTo>
                      <a:pt x="1850442" y="-12337"/>
                      <a:pt x="3307336" y="165670"/>
                      <a:pt x="3640339" y="390444"/>
                    </a:cubicBezTo>
                    <a:cubicBezTo>
                      <a:pt x="3940677" y="1025292"/>
                      <a:pt x="4449179" y="2737210"/>
                      <a:pt x="4198221" y="3396325"/>
                    </a:cubicBezTo>
                    <a:cubicBezTo>
                      <a:pt x="3947263" y="4055440"/>
                      <a:pt x="2447418" y="4230167"/>
                      <a:pt x="2134592" y="4345136"/>
                    </a:cubicBezTo>
                    <a:cubicBezTo>
                      <a:pt x="1398314" y="4209566"/>
                      <a:pt x="471290" y="3411035"/>
                      <a:pt x="2" y="2737868"/>
                    </a:cubicBezTo>
                    <a:cubicBezTo>
                      <a:pt x="8589" y="1972354"/>
                      <a:pt x="653546" y="401483"/>
                      <a:pt x="1308676" y="673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A2C02A2-2D1A-D1E1-D58A-FF29D8799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6735102">
              <a:off x="11096058" y="3990944"/>
              <a:ext cx="1614456" cy="429493"/>
            </a:xfrm>
            <a:custGeom>
              <a:avLst/>
              <a:gdLst>
                <a:gd name="connsiteX0" fmla="*/ 0 w 1614456"/>
                <a:gd name="connsiteY0" fmla="*/ 233076 h 429493"/>
                <a:gd name="connsiteX1" fmla="*/ 569664 w 1614456"/>
                <a:gd name="connsiteY1" fmla="*/ 0 h 429493"/>
                <a:gd name="connsiteX2" fmla="*/ 596278 w 1614456"/>
                <a:gd name="connsiteY2" fmla="*/ 6094 h 429493"/>
                <a:gd name="connsiteX3" fmla="*/ 1614456 w 1614456"/>
                <a:gd name="connsiteY3" fmla="*/ 248091 h 429493"/>
                <a:gd name="connsiteX4" fmla="*/ 1568315 w 1614456"/>
                <a:gd name="connsiteY4" fmla="*/ 429321 h 429493"/>
                <a:gd name="connsiteX5" fmla="*/ 483047 w 1614456"/>
                <a:gd name="connsiteY5" fmla="*/ 298906 h 429493"/>
                <a:gd name="connsiteX6" fmla="*/ 123310 w 1614456"/>
                <a:gd name="connsiteY6" fmla="*/ 250486 h 42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4456" h="429493">
                  <a:moveTo>
                    <a:pt x="0" y="233076"/>
                  </a:moveTo>
                  <a:lnTo>
                    <a:pt x="569664" y="0"/>
                  </a:lnTo>
                  <a:lnTo>
                    <a:pt x="596278" y="6094"/>
                  </a:lnTo>
                  <a:cubicBezTo>
                    <a:pt x="1057638" y="111306"/>
                    <a:pt x="1579983" y="228791"/>
                    <a:pt x="1614456" y="248091"/>
                  </a:cubicBezTo>
                  <a:cubicBezTo>
                    <a:pt x="1609756" y="287567"/>
                    <a:pt x="1584661" y="435225"/>
                    <a:pt x="1568315" y="429321"/>
                  </a:cubicBezTo>
                  <a:cubicBezTo>
                    <a:pt x="1529762" y="431108"/>
                    <a:pt x="711697" y="365581"/>
                    <a:pt x="483047" y="298906"/>
                  </a:cubicBezTo>
                  <a:cubicBezTo>
                    <a:pt x="352306" y="279085"/>
                    <a:pt x="230642" y="264484"/>
                    <a:pt x="123310" y="25048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064FFFD-BF72-A826-851A-F9B6BC403495}"/>
              </a:ext>
            </a:extLst>
          </p:cNvPr>
          <p:cNvSpPr txBox="1"/>
          <p:nvPr/>
        </p:nvSpPr>
        <p:spPr>
          <a:xfrm>
            <a:off x="1721644" y="957263"/>
            <a:ext cx="437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CM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240616F-D1D7-4222-B8AA-09404E5C320D}"/>
              </a:ext>
            </a:extLst>
          </p:cNvPr>
          <p:cNvSpPr txBox="1"/>
          <p:nvPr/>
        </p:nvSpPr>
        <p:spPr>
          <a:xfrm>
            <a:off x="6465094" y="957263"/>
            <a:ext cx="4374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・コンビニ</a:t>
            </a:r>
            <a:endParaRPr lang="en-US" altLang="ja-JP" dirty="0"/>
          </a:p>
          <a:p>
            <a:r>
              <a:rPr kumimoji="1" lang="ja-JP" altLang="en-US" dirty="0"/>
              <a:t>・スーパー</a:t>
            </a:r>
            <a:endParaRPr kumimoji="1" lang="en-US" altLang="ja-JP" dirty="0"/>
          </a:p>
          <a:p>
            <a:r>
              <a:rPr lang="ja-JP" altLang="en-US" dirty="0"/>
              <a:t>・ネット</a:t>
            </a:r>
            <a:endParaRPr lang="en-US" altLang="ja-JP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662AF2A-F218-41BB-BA1B-F37D3122B4CA}"/>
              </a:ext>
            </a:extLst>
          </p:cNvPr>
          <p:cNvSpPr txBox="1"/>
          <p:nvPr/>
        </p:nvSpPr>
        <p:spPr>
          <a:xfrm>
            <a:off x="6529388" y="3738473"/>
            <a:ext cx="420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・６９４円（３３４</a:t>
            </a:r>
            <a:r>
              <a:rPr kumimoji="1" lang="en-US" altLang="ja-JP" dirty="0"/>
              <a:t>ml</a:t>
            </a:r>
            <a:r>
              <a:rPr kumimoji="1" lang="ja-JP" altLang="en-US" dirty="0"/>
              <a:t>）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F5C91E7-9CBD-7208-7956-B95CE5E06A8F}"/>
              </a:ext>
            </a:extLst>
          </p:cNvPr>
          <p:cNvSpPr txBox="1"/>
          <p:nvPr/>
        </p:nvSpPr>
        <p:spPr>
          <a:xfrm>
            <a:off x="1721644" y="3738473"/>
            <a:ext cx="428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割れるビール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178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766CE4-2698-22CF-C831-80764B3F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A402B17B-4761-C5D1-8E0B-DB2033060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746" y="365125"/>
            <a:ext cx="9823848" cy="6549232"/>
          </a:xfr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8D9E32-D477-20D7-A944-7F379A21DDA2}"/>
              </a:ext>
            </a:extLst>
          </p:cNvPr>
          <p:cNvSpPr txBox="1"/>
          <p:nvPr/>
        </p:nvSpPr>
        <p:spPr>
          <a:xfrm>
            <a:off x="2021681" y="2043113"/>
            <a:ext cx="6958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・２０代男女</a:t>
            </a:r>
            <a:endParaRPr kumimoji="1" lang="en-US" altLang="ja-JP" dirty="0"/>
          </a:p>
          <a:p>
            <a:r>
              <a:rPr lang="ja-JP" altLang="en-US" dirty="0"/>
              <a:t>・お酒が弱い人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10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FB9BA7-3959-1809-7E96-15C7CAC4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B8B5AF-85FF-6C9D-60DF-E35C45FE2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FBA693C-4C44-0EA0-D142-377302DF0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EC25869-92A1-F1AF-FCF8-37241E820A8B}"/>
              </a:ext>
            </a:extLst>
          </p:cNvPr>
          <p:cNvSpPr txBox="1"/>
          <p:nvPr/>
        </p:nvSpPr>
        <p:spPr>
          <a:xfrm>
            <a:off x="2157413" y="1690688"/>
            <a:ext cx="7829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・割れるビール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・多種多様な味の変化</a:t>
            </a:r>
          </a:p>
        </p:txBody>
      </p:sp>
    </p:spTree>
    <p:extLst>
      <p:ext uri="{BB962C8B-B14F-4D97-AF65-F5344CB8AC3E}">
        <p14:creationId xmlns:p14="http://schemas.microsoft.com/office/powerpoint/2010/main" val="173499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150</Words>
  <Application>Microsoft Office PowerPoint</Application>
  <PresentationFormat>ワイド画面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第６回課題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第６回課題</dc:title>
  <dc:creator>駿 小清水</dc:creator>
  <cp:lastModifiedBy>駿 小清水</cp:lastModifiedBy>
  <cp:revision>1</cp:revision>
  <dcterms:created xsi:type="dcterms:W3CDTF">2023-10-30T06:49:43Z</dcterms:created>
  <dcterms:modified xsi:type="dcterms:W3CDTF">2023-10-30T07:16:16Z</dcterms:modified>
</cp:coreProperties>
</file>