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B91"/>
    <a:srgbClr val="D82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A358-BB9D-471D-B5B7-F2EB1611D144}" type="datetimeFigureOut">
              <a:rPr lang="en-CA" smtClean="0"/>
              <a:t>2018-02-13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E93-CF79-4590-80FB-BBDE6421A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59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A358-BB9D-471D-B5B7-F2EB1611D144}" type="datetimeFigureOut">
              <a:rPr lang="en-CA" smtClean="0"/>
              <a:t>2018-02-13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E93-CF79-4590-80FB-BBDE6421A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05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A358-BB9D-471D-B5B7-F2EB1611D144}" type="datetimeFigureOut">
              <a:rPr lang="en-CA" smtClean="0"/>
              <a:t>2018-02-13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E93-CF79-4590-80FB-BBDE6421A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208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A358-BB9D-471D-B5B7-F2EB1611D144}" type="datetimeFigureOut">
              <a:rPr lang="en-CA" smtClean="0"/>
              <a:t>2018-02-13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E93-CF79-4590-80FB-BBDE6421A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61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A358-BB9D-471D-B5B7-F2EB1611D144}" type="datetimeFigureOut">
              <a:rPr lang="en-CA" smtClean="0"/>
              <a:t>2018-02-13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E93-CF79-4590-80FB-BBDE6421A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44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A358-BB9D-471D-B5B7-F2EB1611D144}" type="datetimeFigureOut">
              <a:rPr lang="en-CA" smtClean="0"/>
              <a:t>2018-02-13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E93-CF79-4590-80FB-BBDE6421A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486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A358-BB9D-471D-B5B7-F2EB1611D144}" type="datetimeFigureOut">
              <a:rPr lang="en-CA" smtClean="0"/>
              <a:t>2018-02-13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E93-CF79-4590-80FB-BBDE6421A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71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A358-BB9D-471D-B5B7-F2EB1611D144}" type="datetimeFigureOut">
              <a:rPr lang="en-CA" smtClean="0"/>
              <a:t>2018-02-13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E93-CF79-4590-80FB-BBDE6421A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1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A358-BB9D-471D-B5B7-F2EB1611D144}" type="datetimeFigureOut">
              <a:rPr lang="en-CA" smtClean="0"/>
              <a:t>2018-02-13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E93-CF79-4590-80FB-BBDE6421A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50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A358-BB9D-471D-B5B7-F2EB1611D144}" type="datetimeFigureOut">
              <a:rPr lang="en-CA" smtClean="0"/>
              <a:t>2018-02-13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E93-CF79-4590-80FB-BBDE6421A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98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A358-BB9D-471D-B5B7-F2EB1611D144}" type="datetimeFigureOut">
              <a:rPr lang="en-CA" smtClean="0"/>
              <a:t>2018-02-13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E93-CF79-4590-80FB-BBDE6421A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51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EA358-BB9D-471D-B5B7-F2EB1611D144}" type="datetimeFigureOut">
              <a:rPr lang="en-CA" smtClean="0"/>
              <a:t>2018-02-13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6E93-CF79-4590-80FB-BBDE6421AF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63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558800"/>
            <a:ext cx="4561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>
                <a:solidFill>
                  <a:srgbClr val="D8272D"/>
                </a:solidFill>
                <a:latin typeface="Arial Black" panose="020B0A04020102020204" pitchFamily="34" charset="0"/>
              </a:rPr>
              <a:t>REAL</a:t>
            </a:r>
            <a:r>
              <a:rPr lang="en-CA" sz="4000" dirty="0" smtClean="0">
                <a:solidFill>
                  <a:srgbClr val="0F4B91"/>
                </a:solidFill>
                <a:latin typeface="Arial Black" panose="020B0A04020102020204" pitchFamily="34" charset="0"/>
              </a:rPr>
              <a:t>TOR</a:t>
            </a:r>
            <a:r>
              <a:rPr lang="en-CA" sz="4000" dirty="0" smtClean="0">
                <a:solidFill>
                  <a:srgbClr val="D8272D"/>
                </a:solidFill>
                <a:latin typeface="Arial Black" panose="020B0A04020102020204" pitchFamily="34" charset="0"/>
              </a:rPr>
              <a:t>ONTO</a:t>
            </a:r>
            <a:endParaRPr lang="en-CA" sz="4000" dirty="0">
              <a:solidFill>
                <a:srgbClr val="D8272D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4842" y="374134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dirty="0" smtClean="0">
                <a:solidFill>
                  <a:srgbClr val="D8272D"/>
                </a:solidFill>
              </a:rPr>
              <a:t>®</a:t>
            </a:r>
            <a:endParaRPr lang="en-CA" sz="4000" dirty="0">
              <a:solidFill>
                <a:srgbClr val="D8272D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267700" y="558800"/>
            <a:ext cx="1409700" cy="1435100"/>
            <a:chOff x="8267700" y="558800"/>
            <a:chExt cx="1409700" cy="1435100"/>
          </a:xfrm>
        </p:grpSpPr>
        <p:sp>
          <p:nvSpPr>
            <p:cNvPr id="8" name="Chevron 7"/>
            <p:cNvSpPr/>
            <p:nvPr/>
          </p:nvSpPr>
          <p:spPr>
            <a:xfrm rot="16200000">
              <a:off x="8618607" y="207893"/>
              <a:ext cx="707886" cy="1409700"/>
            </a:xfrm>
            <a:prstGeom prst="chevron">
              <a:avLst>
                <a:gd name="adj" fmla="val 50159"/>
              </a:avLst>
            </a:prstGeom>
            <a:solidFill>
              <a:srgbClr val="D82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9" name="Pentagon 8"/>
            <p:cNvSpPr/>
            <p:nvPr/>
          </p:nvSpPr>
          <p:spPr>
            <a:xfrm rot="16200000">
              <a:off x="8522964" y="966460"/>
              <a:ext cx="911880" cy="1142999"/>
            </a:xfrm>
            <a:prstGeom prst="homePlate">
              <a:avLst>
                <a:gd name="adj" fmla="val 29334"/>
              </a:avLst>
            </a:prstGeom>
            <a:solidFill>
              <a:srgbClr val="0F4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337800" y="912743"/>
            <a:ext cx="998018" cy="1016000"/>
            <a:chOff x="8267700" y="558800"/>
            <a:chExt cx="1409700" cy="1435100"/>
          </a:xfrm>
        </p:grpSpPr>
        <p:sp>
          <p:nvSpPr>
            <p:cNvPr id="12" name="Chevron 11"/>
            <p:cNvSpPr/>
            <p:nvPr/>
          </p:nvSpPr>
          <p:spPr>
            <a:xfrm rot="16200000">
              <a:off x="8618607" y="207893"/>
              <a:ext cx="707886" cy="1409700"/>
            </a:xfrm>
            <a:prstGeom prst="chevron">
              <a:avLst>
                <a:gd name="adj" fmla="val 50159"/>
              </a:avLst>
            </a:prstGeom>
            <a:solidFill>
              <a:srgbClr val="D82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 rot="16200000">
              <a:off x="8522964" y="966460"/>
              <a:ext cx="911880" cy="1142999"/>
            </a:xfrm>
            <a:prstGeom prst="homePlate">
              <a:avLst>
                <a:gd name="adj" fmla="val 29334"/>
              </a:avLst>
            </a:prstGeom>
            <a:solidFill>
              <a:srgbClr val="0F4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066800" y="2705100"/>
            <a:ext cx="1440000" cy="468000"/>
          </a:xfrm>
          <a:prstGeom prst="rect">
            <a:avLst/>
          </a:prstGeom>
          <a:solidFill>
            <a:srgbClr val="0F4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Buying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27585" y="2705100"/>
            <a:ext cx="1440000" cy="468000"/>
          </a:xfrm>
          <a:prstGeom prst="rect">
            <a:avLst/>
          </a:prstGeom>
          <a:solidFill>
            <a:srgbClr val="0F4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Selling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88370" y="2705100"/>
            <a:ext cx="1440000" cy="468000"/>
          </a:xfrm>
          <a:prstGeom prst="rect">
            <a:avLst/>
          </a:prstGeom>
          <a:solidFill>
            <a:srgbClr val="0F4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 Agent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49155" y="2722200"/>
            <a:ext cx="1440000" cy="468000"/>
          </a:xfrm>
          <a:prstGeom prst="rect">
            <a:avLst/>
          </a:prstGeom>
          <a:solidFill>
            <a:srgbClr val="0F4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09940" y="2722200"/>
            <a:ext cx="1440000" cy="468000"/>
          </a:xfrm>
          <a:prstGeom prst="rect">
            <a:avLst/>
          </a:prstGeom>
          <a:solidFill>
            <a:srgbClr val="0F4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70725" y="2722200"/>
            <a:ext cx="1440000" cy="468000"/>
          </a:xfrm>
          <a:prstGeom prst="rect">
            <a:avLst/>
          </a:prstGeom>
          <a:solidFill>
            <a:srgbClr val="0F4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Blog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431510" y="2705100"/>
            <a:ext cx="1440000" cy="468000"/>
          </a:xfrm>
          <a:prstGeom prst="rect">
            <a:avLst/>
          </a:prstGeom>
          <a:solidFill>
            <a:srgbClr val="0F4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" b="40370"/>
          <a:stretch/>
        </p:blipFill>
        <p:spPr>
          <a:xfrm>
            <a:off x="957426" y="749301"/>
            <a:ext cx="9334500" cy="353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7" y="333375"/>
            <a:ext cx="3810000" cy="2857500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12" y="333375"/>
            <a:ext cx="3810000" cy="28575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845" y="3298031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02" y="333375"/>
            <a:ext cx="3810000" cy="28575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149" y="3245971"/>
            <a:ext cx="3810000" cy="285750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459" y="3298031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77" y="1484996"/>
            <a:ext cx="952500" cy="714375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71" y="1484997"/>
            <a:ext cx="952500" cy="714375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71" y="385436"/>
            <a:ext cx="952500" cy="714375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77" y="385435"/>
            <a:ext cx="952500" cy="714375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16" y="385434"/>
            <a:ext cx="952500" cy="714375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16" y="1484995"/>
            <a:ext cx="952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2018-02-13T21:49:12Z</dcterms:created>
  <dcterms:modified xsi:type="dcterms:W3CDTF">2018-02-14T01:25:21Z</dcterms:modified>
</cp:coreProperties>
</file>