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8" r:id="rId3"/>
    <p:sldId id="270" r:id="rId4"/>
    <p:sldId id="271" r:id="rId5"/>
    <p:sldId id="272" r:id="rId6"/>
    <p:sldId id="269" r:id="rId7"/>
    <p:sldId id="257" r:id="rId8"/>
    <p:sldId id="267" r:id="rId9"/>
    <p:sldId id="265" r:id="rId10"/>
    <p:sldId id="266" r:id="rId11"/>
    <p:sldId id="264" r:id="rId12"/>
    <p:sldId id="258" r:id="rId13"/>
    <p:sldId id="261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6271"/>
  </p:normalViewPr>
  <p:slideViewPr>
    <p:cSldViewPr snapToGrid="0" snapToObjects="1">
      <p:cViewPr varScale="1">
        <p:scale>
          <a:sx n="78" d="100"/>
          <a:sy n="78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7C8A-F0DC-7741-B309-5CA3B2A6EE9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3942-75A6-304A-B501-9224C516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19" y="0"/>
            <a:ext cx="5049581" cy="3384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Bruce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11C4F7A-2DB6-48EA-89B8-BA4D6BAAD560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9204960" cy="502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Dynamically-sized array – allow to change length and push elements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0E17F-AB01-4611-80D5-CEEAC99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98" y="2331625"/>
            <a:ext cx="9451583" cy="37186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890A12-9D80-4769-B19C-C6DE2B119908}"/>
              </a:ext>
            </a:extLst>
          </p:cNvPr>
          <p:cNvCxnSpPr>
            <a:cxnSpLocks/>
          </p:cNvCxnSpPr>
          <p:nvPr/>
        </p:nvCxnSpPr>
        <p:spPr>
          <a:xfrm>
            <a:off x="6522720" y="4336870"/>
            <a:ext cx="113211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F4C72-22D5-4B93-AB16-336B52EEB50C}"/>
              </a:ext>
            </a:extLst>
          </p:cNvPr>
          <p:cNvCxnSpPr>
            <a:cxnSpLocks/>
          </p:cNvCxnSpPr>
          <p:nvPr/>
        </p:nvCxnSpPr>
        <p:spPr>
          <a:xfrm>
            <a:off x="6335486" y="5769430"/>
            <a:ext cx="124097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6"/>
            <a:ext cx="10515600" cy="633012"/>
          </a:xfrm>
        </p:spPr>
        <p:txBody>
          <a:bodyPr>
            <a:normAutofit/>
          </a:bodyPr>
          <a:lstStyle/>
          <a:p>
            <a:r>
              <a:rPr lang="en-NZ" dirty="0" err="1"/>
              <a:t>uint</a:t>
            </a:r>
            <a:r>
              <a:rPr lang="en-NZ" dirty="0"/>
              <a:t>[] </a:t>
            </a:r>
            <a:r>
              <a:rPr lang="en-NZ" dirty="0" err="1"/>
              <a:t>arrayName</a:t>
            </a:r>
            <a:r>
              <a:rPr lang="en-NZ" dirty="0"/>
              <a:t> = new </a:t>
            </a:r>
            <a:r>
              <a:rPr lang="en-NZ" dirty="0" err="1"/>
              <a:t>uint</a:t>
            </a:r>
            <a:r>
              <a:rPr lang="en-NZ" dirty="0"/>
              <a:t>[](</a:t>
            </a:r>
            <a:r>
              <a:rPr lang="en-NZ" dirty="0">
                <a:solidFill>
                  <a:srgbClr val="FF0000"/>
                </a:solidFill>
              </a:rPr>
              <a:t>7</a:t>
            </a:r>
            <a:r>
              <a:rPr lang="en-NZ" dirty="0"/>
              <a:t>);What is this </a:t>
            </a:r>
            <a:r>
              <a:rPr lang="en-NZ" dirty="0">
                <a:solidFill>
                  <a:srgbClr val="FF0000"/>
                </a:solidFill>
              </a:rPr>
              <a:t>7 </a:t>
            </a:r>
            <a:r>
              <a:rPr lang="en-NZ" dirty="0"/>
              <a:t>stands for?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CDB67-4CE7-459C-B7B4-B92B62BA4F1C}"/>
              </a:ext>
            </a:extLst>
          </p:cNvPr>
          <p:cNvSpPr/>
          <p:nvPr/>
        </p:nvSpPr>
        <p:spPr>
          <a:xfrm>
            <a:off x="838200" y="3449661"/>
            <a:ext cx="103436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Z" dirty="0"/>
          </a:p>
          <a:p>
            <a:r>
              <a:rPr lang="en-NZ" sz="2800" dirty="0"/>
              <a:t>What’s the </a:t>
            </a:r>
            <a:r>
              <a:rPr lang="en-NZ" sz="2800" dirty="0">
                <a:solidFill>
                  <a:srgbClr val="FF0000"/>
                </a:solidFill>
              </a:rPr>
              <a:t>difference</a:t>
            </a:r>
            <a:r>
              <a:rPr lang="en-NZ" sz="2800" dirty="0"/>
              <a:t> between this and </a:t>
            </a:r>
            <a:r>
              <a:rPr lang="en-NZ" sz="2800" dirty="0" err="1"/>
              <a:t>uint</a:t>
            </a:r>
            <a:r>
              <a:rPr lang="en-NZ" sz="2800" dirty="0"/>
              <a:t>[7]?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6D4684-7729-4D4D-8075-B7D7289C31AF}"/>
              </a:ext>
            </a:extLst>
          </p:cNvPr>
          <p:cNvSpPr/>
          <p:nvPr/>
        </p:nvSpPr>
        <p:spPr>
          <a:xfrm>
            <a:off x="838200" y="5508317"/>
            <a:ext cx="1034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How to put it into practice?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89F110-F65B-404B-A3C5-890850173A75}"/>
              </a:ext>
            </a:extLst>
          </p:cNvPr>
          <p:cNvSpPr/>
          <p:nvPr/>
        </p:nvSpPr>
        <p:spPr>
          <a:xfrm>
            <a:off x="838199" y="1947816"/>
            <a:ext cx="107354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It is the length of the new array.</a:t>
            </a:r>
          </a:p>
          <a:p>
            <a:r>
              <a:rPr lang="en-NZ" sz="2800" dirty="0"/>
              <a:t>The new array is a dynamically-sized array initialized with 7 elements.</a:t>
            </a:r>
          </a:p>
          <a:p>
            <a:r>
              <a:rPr lang="en-NZ" sz="2800" dirty="0"/>
              <a:t>All initialized elements are zeros. It looks like this: [0, 0, 0, 0, 0, 0, 0]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BB7AD0-12AE-42EB-8FBE-D0288791A410}"/>
              </a:ext>
            </a:extLst>
          </p:cNvPr>
          <p:cNvSpPr/>
          <p:nvPr/>
        </p:nvSpPr>
        <p:spPr>
          <a:xfrm>
            <a:off x="838198" y="4190803"/>
            <a:ext cx="103436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 err="1"/>
              <a:t>Uint</a:t>
            </a:r>
            <a:r>
              <a:rPr lang="en-NZ" sz="2800" dirty="0"/>
              <a:t>[7] is a fixed-sized array, you cannot change length or push new element to it.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39CAA9-716F-42DA-A572-7708174F96EC}"/>
              </a:ext>
            </a:extLst>
          </p:cNvPr>
          <p:cNvSpPr/>
          <p:nvPr/>
        </p:nvSpPr>
        <p:spPr>
          <a:xfrm>
            <a:off x="838200" y="5964644"/>
            <a:ext cx="1034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Just a faster way to create an array with several 0 in it……</a:t>
            </a:r>
          </a:p>
        </p:txBody>
      </p:sp>
    </p:spTree>
    <p:extLst>
      <p:ext uri="{BB962C8B-B14F-4D97-AF65-F5344CB8AC3E}">
        <p14:creationId xmlns:p14="http://schemas.microsoft.com/office/powerpoint/2010/main" val="12178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3255"/>
          </a:xfrm>
        </p:spPr>
        <p:txBody>
          <a:bodyPr/>
          <a:lstStyle/>
          <a:p>
            <a:r>
              <a:rPr lang="en-NZ" dirty="0"/>
              <a:t>In what case do you use </a:t>
            </a:r>
            <a:r>
              <a:rPr lang="en-US" altLang="zh-CN" dirty="0"/>
              <a:t>e</a:t>
            </a:r>
            <a:r>
              <a:rPr lang="en-NZ" dirty="0"/>
              <a:t>numeration? 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B86638-4ED6-43F4-831E-30F0DCA8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3816"/>
            <a:ext cx="10718905" cy="266160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C0C91F-D5FF-4B6D-8C9A-998DA368372A}"/>
              </a:ext>
            </a:extLst>
          </p:cNvPr>
          <p:cNvCxnSpPr>
            <a:cxnSpLocks/>
          </p:cNvCxnSpPr>
          <p:nvPr/>
        </p:nvCxnSpPr>
        <p:spPr>
          <a:xfrm>
            <a:off x="4030980" y="3003370"/>
            <a:ext cx="10058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93EAD8C-61A0-4A1E-9695-20E2FCB63835}"/>
              </a:ext>
            </a:extLst>
          </p:cNvPr>
          <p:cNvCxnSpPr>
            <a:cxnSpLocks/>
          </p:cNvCxnSpPr>
          <p:nvPr/>
        </p:nvCxnSpPr>
        <p:spPr>
          <a:xfrm>
            <a:off x="5250180" y="3003370"/>
            <a:ext cx="10058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2E9BC18-22FA-4F5F-9B05-E769EBB02858}"/>
              </a:ext>
            </a:extLst>
          </p:cNvPr>
          <p:cNvCxnSpPr>
            <a:cxnSpLocks/>
          </p:cNvCxnSpPr>
          <p:nvPr/>
        </p:nvCxnSpPr>
        <p:spPr>
          <a:xfrm flipV="1">
            <a:off x="6484620" y="3003370"/>
            <a:ext cx="1546860" cy="109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8BBB55-6540-4A94-9D3E-8E77F00AE562}"/>
              </a:ext>
            </a:extLst>
          </p:cNvPr>
          <p:cNvCxnSpPr>
            <a:cxnSpLocks/>
          </p:cNvCxnSpPr>
          <p:nvPr/>
        </p:nvCxnSpPr>
        <p:spPr>
          <a:xfrm>
            <a:off x="8191500" y="3004460"/>
            <a:ext cx="119634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77EFE0A-F63D-44C5-A53D-AED42C443C8D}"/>
              </a:ext>
            </a:extLst>
          </p:cNvPr>
          <p:cNvSpPr/>
          <p:nvPr/>
        </p:nvSpPr>
        <p:spPr>
          <a:xfrm>
            <a:off x="4338929" y="29051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37CD33-32E2-471B-906A-09AC210B7AC8}"/>
              </a:ext>
            </a:extLst>
          </p:cNvPr>
          <p:cNvSpPr/>
          <p:nvPr/>
        </p:nvSpPr>
        <p:spPr>
          <a:xfrm>
            <a:off x="5556573" y="29051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DF7B24-62BD-4F89-89AC-85C011B143D6}"/>
              </a:ext>
            </a:extLst>
          </p:cNvPr>
          <p:cNvSpPr/>
          <p:nvPr/>
        </p:nvSpPr>
        <p:spPr>
          <a:xfrm>
            <a:off x="7061522" y="2905184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E49ACB-487C-4B3F-97BF-3A94B467ECD2}"/>
              </a:ext>
            </a:extLst>
          </p:cNvPr>
          <p:cNvSpPr/>
          <p:nvPr/>
        </p:nvSpPr>
        <p:spPr>
          <a:xfrm>
            <a:off x="8640454" y="2905185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3200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16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949"/>
          </a:xfrm>
        </p:spPr>
        <p:txBody>
          <a:bodyPr/>
          <a:lstStyle/>
          <a:p>
            <a:r>
              <a:rPr lang="en-NZ" dirty="0"/>
              <a:t>How do you initiate a </a:t>
            </a:r>
            <a:r>
              <a:rPr lang="en-US" altLang="zh-CN" dirty="0"/>
              <a:t>struct</a:t>
            </a:r>
            <a:r>
              <a:rPr lang="en-NZ" dirty="0"/>
              <a:t>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7010C4-99FA-40C8-984A-EA0C4599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085"/>
            <a:ext cx="10724299" cy="698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87C7EE-611A-453A-BF7D-6258484B8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7752"/>
            <a:ext cx="10724299" cy="8138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210A8B-CFA4-4637-8450-C13C0BD4A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32614"/>
            <a:ext cx="7903464" cy="2136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86BC8A-B2C8-4810-AD4D-9ABF87E07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408" y="741417"/>
            <a:ext cx="4229467" cy="16536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4F2514-7B33-4333-8D68-336F6326B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349" y="1818220"/>
            <a:ext cx="3622077" cy="2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5601"/>
          </a:xfrm>
        </p:spPr>
        <p:txBody>
          <a:bodyPr/>
          <a:lstStyle/>
          <a:p>
            <a:r>
              <a:rPr lang="en-NZ" dirty="0"/>
              <a:t>What is event used for? </a:t>
            </a:r>
          </a:p>
          <a:p>
            <a:pPr marL="0" indent="0">
              <a:buNone/>
            </a:pP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C65744-D7A5-43B5-8CE2-8F7212493BF8}"/>
              </a:ext>
            </a:extLst>
          </p:cNvPr>
          <p:cNvSpPr/>
          <p:nvPr/>
        </p:nvSpPr>
        <p:spPr>
          <a:xfrm>
            <a:off x="838200" y="2418424"/>
            <a:ext cx="6496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800" dirty="0"/>
              <a:t>Log recording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EDBF4-14A3-466F-A2D2-3086263CF5B8}"/>
              </a:ext>
            </a:extLst>
          </p:cNvPr>
          <p:cNvSpPr/>
          <p:nvPr/>
        </p:nvSpPr>
        <p:spPr>
          <a:xfrm>
            <a:off x="838200" y="6077499"/>
            <a:ext cx="6432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NZ" sz="2800" dirty="0"/>
              <a:t>Trigger other function(Like front-end etc)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5B3EEA-4255-4D86-9BA2-CDB8EDDE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" y="3118713"/>
            <a:ext cx="4344986" cy="29587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D87553-0A07-4250-9DFC-FE067DA1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892" y="3118713"/>
            <a:ext cx="9237833" cy="295878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370680-6054-4F7B-9B0A-570163FAEF45}"/>
              </a:ext>
            </a:extLst>
          </p:cNvPr>
          <p:cNvGrpSpPr/>
          <p:nvPr/>
        </p:nvGrpSpPr>
        <p:grpSpPr>
          <a:xfrm>
            <a:off x="766671" y="5058312"/>
            <a:ext cx="1445587" cy="683342"/>
            <a:chOff x="766671" y="5058312"/>
            <a:chExt cx="1445587" cy="68334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E352354-E9D3-41D6-A666-74DF5BC42AFF}"/>
                </a:ext>
              </a:extLst>
            </p:cNvPr>
            <p:cNvCxnSpPr>
              <a:cxnSpLocks/>
            </p:cNvCxnSpPr>
            <p:nvPr/>
          </p:nvCxnSpPr>
          <p:spPr>
            <a:xfrm>
              <a:off x="766671" y="5058312"/>
              <a:ext cx="1445587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9CDF454-81E5-4C38-AAE9-5904D3A12F6E}"/>
                </a:ext>
              </a:extLst>
            </p:cNvPr>
            <p:cNvCxnSpPr>
              <a:cxnSpLocks/>
            </p:cNvCxnSpPr>
            <p:nvPr/>
          </p:nvCxnSpPr>
          <p:spPr>
            <a:xfrm>
              <a:off x="766671" y="5741654"/>
              <a:ext cx="1445587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BE7CDC-290E-45B3-A808-9CD8FED5F2E0}"/>
              </a:ext>
            </a:extLst>
          </p:cNvPr>
          <p:cNvCxnSpPr>
            <a:cxnSpLocks/>
          </p:cNvCxnSpPr>
          <p:nvPr/>
        </p:nvCxnSpPr>
        <p:spPr>
          <a:xfrm>
            <a:off x="8470245" y="4281563"/>
            <a:ext cx="48694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0C2DFC-40EE-41F2-ACEC-33625B982779}"/>
              </a:ext>
            </a:extLst>
          </p:cNvPr>
          <p:cNvCxnSpPr>
            <a:cxnSpLocks/>
          </p:cNvCxnSpPr>
          <p:nvPr/>
        </p:nvCxnSpPr>
        <p:spPr>
          <a:xfrm>
            <a:off x="8474916" y="5505679"/>
            <a:ext cx="48694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pic>
        <p:nvPicPr>
          <p:cNvPr id="17" name="图片 16" descr="图片包含 运输&#10;&#10;已生成极高可信度的说明">
            <a:extLst>
              <a:ext uri="{FF2B5EF4-FFF2-40B4-BE49-F238E27FC236}">
                <a16:creationId xmlns:a16="http://schemas.microsoft.com/office/drawing/2014/main" id="{68FCC801-FB73-4914-9645-ED99B851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78" y="1407948"/>
            <a:ext cx="4306517" cy="45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 has done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NZ" sz="3600" dirty="0"/>
              <a:t>set up </a:t>
            </a:r>
            <a:r>
              <a:rPr lang="en-NZ" sz="3600" dirty="0" err="1"/>
              <a:t>testRPC</a:t>
            </a:r>
            <a:endParaRPr lang="en-NZ" sz="3600" dirty="0"/>
          </a:p>
          <a:p>
            <a:pPr lvl="0"/>
            <a:r>
              <a:rPr lang="en-NZ" sz="3600" dirty="0"/>
              <a:t>set up truffle.js, run through initiate, migrant and test.</a:t>
            </a:r>
          </a:p>
          <a:p>
            <a:pPr lvl="0"/>
            <a:r>
              <a:rPr lang="en-NZ" sz="3600" dirty="0"/>
              <a:t>set up Ethereum wallet and link to test net(</a:t>
            </a:r>
            <a:r>
              <a:rPr lang="en-NZ" sz="3600" dirty="0" err="1"/>
              <a:t>Ropsten</a:t>
            </a:r>
            <a:r>
              <a:rPr lang="en-NZ" sz="3600" dirty="0"/>
              <a:t>), deploy contracts on the test net successfully, run and debug contracts.</a:t>
            </a:r>
          </a:p>
          <a:p>
            <a:pPr lvl="0"/>
            <a:r>
              <a:rPr lang="en-NZ" sz="3600" dirty="0"/>
              <a:t>test and debug smart contracts on Remix.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23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 has done(Cont’d)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NZ" sz="3600" dirty="0"/>
              <a:t>First two lessons in </a:t>
            </a:r>
            <a:r>
              <a:rPr lang="en-NZ" sz="3600" dirty="0" err="1"/>
              <a:t>cryptozombies</a:t>
            </a:r>
            <a:r>
              <a:rPr lang="en-NZ" sz="3600" dirty="0"/>
              <a:t>.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data types, typecasting and struct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operator and string comparison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function and modifier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event listener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other stuff in the lessons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2139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 has done(Cont’d)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NZ" sz="3600" dirty="0"/>
              <a:t>A tutorial about Solidity literal syntax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 err="1"/>
              <a:t>fallback</a:t>
            </a:r>
            <a:r>
              <a:rPr lang="en-NZ" dirty="0"/>
              <a:t> function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self-destruct function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payable modifier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array operation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struct and mapping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Enumeration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NZ" dirty="0"/>
              <a:t>study via reading and understanding comprehensive cases/real projects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909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AC7E2CA-FC49-488A-863F-0687A348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NZ" dirty="0"/>
              <a:t>Read through Solidity documentation to check if there are any parts I missed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NZ" dirty="0"/>
              <a:t>Practicing example codes from the documentation</a:t>
            </a:r>
          </a:p>
          <a:p>
            <a:endParaRPr lang="en-NZ" dirty="0"/>
          </a:p>
          <a:p>
            <a:r>
              <a:rPr lang="en-NZ" sz="3600" b="1" dirty="0"/>
              <a:t>Personal Objectives:</a:t>
            </a:r>
            <a:endParaRPr lang="en-NZ" sz="3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NZ" dirty="0"/>
              <a:t>Finish reading Solidity documentation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NZ" dirty="0"/>
              <a:t>Practice automated testing code with Truffle.js (Mocha.js)</a:t>
            </a:r>
          </a:p>
          <a:p>
            <a:endParaRPr lang="en-NZ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357D29C-BC18-4917-9794-8FB884D8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What I am working on: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190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CE1B0-099C-4482-BD06-5A8E6EAB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Create 2-D array</a:t>
            </a:r>
            <a:r>
              <a:rPr lang="en-NZ" dirty="0"/>
              <a:t>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Java</a:t>
            </a:r>
            <a:r>
              <a:rPr lang="en-NZ" altLang="zh-CN" dirty="0"/>
              <a:t>/</a:t>
            </a:r>
            <a:r>
              <a:rPr lang="en-US" altLang="zh-CN" dirty="0"/>
              <a:t>C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Solidity</a:t>
            </a:r>
            <a:endParaRPr lang="en-NZ" dirty="0"/>
          </a:p>
          <a:p>
            <a:pPr marL="0" indent="0">
              <a:buNone/>
            </a:pP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B075E6-1DC6-4E66-8B97-AA5ADBF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88" y="2799731"/>
            <a:ext cx="5853937" cy="8873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6161FA-6F1F-4429-B609-1393D6D0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88" y="4872448"/>
            <a:ext cx="6690730" cy="711488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B3F28C2-E173-4B2C-AF9B-48FA100F5AD0}"/>
              </a:ext>
            </a:extLst>
          </p:cNvPr>
          <p:cNvCxnSpPr>
            <a:cxnSpLocks/>
          </p:cNvCxnSpPr>
          <p:nvPr/>
        </p:nvCxnSpPr>
        <p:spPr>
          <a:xfrm>
            <a:off x="4197885" y="3499898"/>
            <a:ext cx="87556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2EFB184-3F29-426A-9C7C-812A2C35D361}"/>
              </a:ext>
            </a:extLst>
          </p:cNvPr>
          <p:cNvCxnSpPr>
            <a:cxnSpLocks/>
          </p:cNvCxnSpPr>
          <p:nvPr/>
        </p:nvCxnSpPr>
        <p:spPr>
          <a:xfrm>
            <a:off x="4291293" y="5451601"/>
            <a:ext cx="7624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B427D8-0199-4EBE-8A1A-46CAFD96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7" y="2055813"/>
            <a:ext cx="8071364" cy="30899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B3B536-F9D9-46B7-A458-F1B517A8DFD1}"/>
              </a:ext>
            </a:extLst>
          </p:cNvPr>
          <p:cNvCxnSpPr/>
          <p:nvPr/>
        </p:nvCxnSpPr>
        <p:spPr>
          <a:xfrm>
            <a:off x="2377440" y="3566160"/>
            <a:ext cx="442722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698588DC-6A8D-4073-891E-92F0F701A979}"/>
              </a:ext>
            </a:extLst>
          </p:cNvPr>
          <p:cNvSpPr txBox="1">
            <a:spLocks/>
          </p:cNvSpPr>
          <p:nvPr/>
        </p:nvSpPr>
        <p:spPr>
          <a:xfrm>
            <a:off x="1104900" y="5595668"/>
            <a:ext cx="8016240" cy="64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 err="1"/>
              <a:t>uint</a:t>
            </a:r>
            <a:r>
              <a:rPr lang="en-NZ" dirty="0"/>
              <a:t>[] </a:t>
            </a:r>
            <a:r>
              <a:rPr lang="en-NZ" dirty="0" err="1"/>
              <a:t>arrayName</a:t>
            </a:r>
            <a:r>
              <a:rPr lang="en-NZ" dirty="0"/>
              <a:t> = new </a:t>
            </a:r>
            <a:r>
              <a:rPr lang="en-NZ" dirty="0" err="1"/>
              <a:t>uint</a:t>
            </a:r>
            <a:r>
              <a:rPr lang="en-NZ" dirty="0"/>
              <a:t>[](</a:t>
            </a:r>
            <a:r>
              <a:rPr lang="en-NZ" dirty="0">
                <a:solidFill>
                  <a:srgbClr val="FF0000"/>
                </a:solidFill>
              </a:rPr>
              <a:t>7</a:t>
            </a:r>
            <a:r>
              <a:rPr lang="en-NZ" dirty="0"/>
              <a:t>);</a:t>
            </a: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C7ADD364-79E4-4AA0-B507-908288F0CD77}"/>
              </a:ext>
            </a:extLst>
          </p:cNvPr>
          <p:cNvSpPr txBox="1">
            <a:spLocks/>
          </p:cNvSpPr>
          <p:nvPr/>
        </p:nvSpPr>
        <p:spPr>
          <a:xfrm>
            <a:off x="1104900" y="6045558"/>
            <a:ext cx="8016240" cy="64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 err="1"/>
              <a:t>uint</a:t>
            </a:r>
            <a:r>
              <a:rPr lang="en-NZ" dirty="0"/>
              <a:t>[] </a:t>
            </a:r>
            <a:r>
              <a:rPr lang="en-NZ" dirty="0" err="1"/>
              <a:t>arrayName</a:t>
            </a:r>
            <a:r>
              <a:rPr lang="en-NZ" dirty="0"/>
              <a:t> = </a:t>
            </a:r>
            <a:r>
              <a:rPr lang="en-NZ" dirty="0" err="1"/>
              <a:t>uint</a:t>
            </a:r>
            <a:r>
              <a:rPr lang="en-NZ" dirty="0"/>
              <a:t>[7]     //Why</a:t>
            </a:r>
            <a:r>
              <a:rPr lang="zh-CN" altLang="en-US" dirty="0"/>
              <a:t> </a:t>
            </a:r>
            <a:r>
              <a:rPr lang="en-NZ" altLang="zh-CN" dirty="0"/>
              <a:t>not?</a:t>
            </a:r>
            <a:endParaRPr lang="en-NZ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3309B5-7BA8-49F7-A5E9-A18004925220}"/>
              </a:ext>
            </a:extLst>
          </p:cNvPr>
          <p:cNvSpPr/>
          <p:nvPr/>
        </p:nvSpPr>
        <p:spPr>
          <a:xfrm>
            <a:off x="1200007" y="1392413"/>
            <a:ext cx="6836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What is this </a:t>
            </a:r>
            <a:r>
              <a:rPr lang="en-NZ" sz="2800" dirty="0">
                <a:solidFill>
                  <a:srgbClr val="FF0000"/>
                </a:solidFill>
              </a:rPr>
              <a:t>7 </a:t>
            </a:r>
            <a:r>
              <a:rPr lang="en-NZ" sz="2800" dirty="0"/>
              <a:t>stands for?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9B48C08-BAE0-4127-9FD5-2C0292B6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354160"/>
            <a:ext cx="7282222" cy="2010909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11C4F7A-2DB6-48EA-89B8-BA4D6BAAD5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01624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Fixed-sized array – cannot reassign length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08C8D5-3A30-4B44-89B8-38E01D7C7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28413"/>
            <a:ext cx="7282221" cy="1915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3061BF3-D4AA-4B09-9939-9C96A2FD5B33}"/>
              </a:ext>
            </a:extLst>
          </p:cNvPr>
          <p:cNvCxnSpPr>
            <a:cxnSpLocks/>
          </p:cNvCxnSpPr>
          <p:nvPr/>
        </p:nvCxnSpPr>
        <p:spPr>
          <a:xfrm>
            <a:off x="2899955" y="5416732"/>
            <a:ext cx="2037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Array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4" y="0"/>
            <a:ext cx="2486526" cy="1666792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511C4F7A-2DB6-48EA-89B8-BA4D6BAAD5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0496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Fixed-sized array – cannot push new element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F73EEB-FF36-4DED-B8A6-637D955F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8413"/>
            <a:ext cx="7274300" cy="1915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7E2C37-146B-487A-928C-B7EE6C70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50349"/>
            <a:ext cx="7281967" cy="204130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133C23E-BD6D-4158-9D03-177FC45A0204}"/>
              </a:ext>
            </a:extLst>
          </p:cNvPr>
          <p:cNvCxnSpPr>
            <a:cxnSpLocks/>
          </p:cNvCxnSpPr>
          <p:nvPr/>
        </p:nvCxnSpPr>
        <p:spPr>
          <a:xfrm>
            <a:off x="2978332" y="5094516"/>
            <a:ext cx="20378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404</Words>
  <Application>Microsoft Office PowerPoint</Application>
  <PresentationFormat>宽屏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Wingdings</vt:lpstr>
      <vt:lpstr>Office Theme</vt:lpstr>
      <vt:lpstr>Bruce</vt:lpstr>
      <vt:lpstr>What I has done</vt:lpstr>
      <vt:lpstr>What I has done(Cont’d)</vt:lpstr>
      <vt:lpstr>What I has done(Cont’d)</vt:lpstr>
      <vt:lpstr>What I am working on:</vt:lpstr>
      <vt:lpstr>Problem 1</vt:lpstr>
      <vt:lpstr>Problem 2 Array</vt:lpstr>
      <vt:lpstr>Problem 2 Array</vt:lpstr>
      <vt:lpstr>Problem 2 Array</vt:lpstr>
      <vt:lpstr>Problem 2 Array</vt:lpstr>
      <vt:lpstr>Problem 2 Array</vt:lpstr>
      <vt:lpstr>Problem 3</vt:lpstr>
      <vt:lpstr>Problem 4</vt:lpstr>
      <vt:lpstr>Problem 5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Microsoft Office User</dc:creator>
  <cp:lastModifiedBy>Zilong.Li001</cp:lastModifiedBy>
  <cp:revision>73</cp:revision>
  <dcterms:created xsi:type="dcterms:W3CDTF">2018-01-09T01:17:23Z</dcterms:created>
  <dcterms:modified xsi:type="dcterms:W3CDTF">2018-01-11T23:07:14Z</dcterms:modified>
</cp:coreProperties>
</file>