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96271"/>
  </p:normalViewPr>
  <p:slideViewPr>
    <p:cSldViewPr snapToGrid="0" snapToObjects="1">
      <p:cViewPr varScale="1">
        <p:scale>
          <a:sx n="78" d="100"/>
          <a:sy n="78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7C8A-F0DC-7741-B309-5CA3B2A6EE9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19" y="0"/>
            <a:ext cx="5049581" cy="3384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uint</a:t>
            </a:r>
            <a:r>
              <a:rPr lang="en-NZ" dirty="0"/>
              <a:t>[] memory a = new </a:t>
            </a:r>
            <a:r>
              <a:rPr lang="en-NZ" dirty="0" err="1"/>
              <a:t>uint</a:t>
            </a:r>
            <a:r>
              <a:rPr lang="en-NZ" dirty="0"/>
              <a:t>[](</a:t>
            </a:r>
            <a:r>
              <a:rPr lang="en-NZ" dirty="0">
                <a:solidFill>
                  <a:srgbClr val="FF0000"/>
                </a:solidFill>
              </a:rPr>
              <a:t>7</a:t>
            </a:r>
            <a:r>
              <a:rPr lang="en-NZ" dirty="0"/>
              <a:t>);</a:t>
            </a:r>
          </a:p>
          <a:p>
            <a:pPr marL="0" indent="0">
              <a:buNone/>
            </a:pPr>
            <a:r>
              <a:rPr lang="en-NZ" dirty="0"/>
              <a:t>What is this </a:t>
            </a:r>
            <a:r>
              <a:rPr lang="en-NZ" dirty="0">
                <a:solidFill>
                  <a:srgbClr val="FF0000"/>
                </a:solidFill>
              </a:rPr>
              <a:t>7 </a:t>
            </a:r>
            <a:r>
              <a:rPr lang="en-NZ" dirty="0"/>
              <a:t>stands for?</a:t>
            </a:r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 what case do you use </a:t>
            </a:r>
            <a:r>
              <a:rPr lang="en-US" altLang="zh-CN" dirty="0"/>
              <a:t>e</a:t>
            </a:r>
            <a:r>
              <a:rPr lang="en-NZ" dirty="0"/>
              <a:t>numeration?</a:t>
            </a:r>
          </a:p>
          <a:p>
            <a:pPr marL="0" indent="0">
              <a:buNone/>
            </a:pPr>
            <a:r>
              <a:rPr lang="en-NZ" dirty="0" err="1">
                <a:solidFill>
                  <a:srgbClr val="FF0000"/>
                </a:solidFill>
              </a:rPr>
              <a:t>enum</a:t>
            </a:r>
            <a:r>
              <a:rPr lang="en-NZ" dirty="0"/>
              <a:t> </a:t>
            </a:r>
            <a:r>
              <a:rPr lang="en-NZ" dirty="0" err="1"/>
              <a:t>ActionChoices</a:t>
            </a:r>
            <a:r>
              <a:rPr lang="en-NZ" dirty="0"/>
              <a:t> { </a:t>
            </a:r>
            <a:r>
              <a:rPr lang="en-NZ" dirty="0" err="1"/>
              <a:t>GoLeft</a:t>
            </a:r>
            <a:r>
              <a:rPr lang="en-NZ" dirty="0"/>
              <a:t>, </a:t>
            </a:r>
            <a:r>
              <a:rPr lang="en-NZ" dirty="0" err="1"/>
              <a:t>GoRight</a:t>
            </a:r>
            <a:r>
              <a:rPr lang="en-NZ" dirty="0"/>
              <a:t>, </a:t>
            </a:r>
            <a:r>
              <a:rPr lang="en-NZ" dirty="0" err="1"/>
              <a:t>GoStraight</a:t>
            </a:r>
            <a:r>
              <a:rPr lang="en-NZ" dirty="0"/>
              <a:t>, </a:t>
            </a:r>
            <a:r>
              <a:rPr lang="en-NZ" dirty="0" err="1"/>
              <a:t>SitStill</a:t>
            </a:r>
            <a:r>
              <a:rPr lang="en-NZ" dirty="0"/>
              <a:t> }</a:t>
            </a:r>
          </a:p>
          <a:p>
            <a:pPr marL="0" indent="0">
              <a:buNone/>
            </a:pPr>
            <a:r>
              <a:rPr lang="en-NZ" dirty="0"/>
              <a:t>    </a:t>
            </a:r>
            <a:r>
              <a:rPr lang="en-NZ" dirty="0" err="1"/>
              <a:t>ActionChoices</a:t>
            </a:r>
            <a:r>
              <a:rPr lang="en-NZ" dirty="0"/>
              <a:t> choice;</a:t>
            </a:r>
          </a:p>
          <a:p>
            <a:pPr marL="0" indent="0">
              <a:buNone/>
            </a:pPr>
            <a:r>
              <a:rPr lang="en-NZ" dirty="0"/>
              <a:t>function </a:t>
            </a:r>
            <a:r>
              <a:rPr lang="en-NZ" dirty="0" err="1"/>
              <a:t>setGoStraight</a:t>
            </a:r>
            <a:r>
              <a:rPr lang="en-NZ" dirty="0"/>
              <a:t>(</a:t>
            </a:r>
            <a:r>
              <a:rPr lang="en-NZ" dirty="0" err="1"/>
              <a:t>ActionChoices</a:t>
            </a:r>
            <a:r>
              <a:rPr lang="en-NZ" dirty="0"/>
              <a:t> _choice) public {</a:t>
            </a:r>
          </a:p>
          <a:p>
            <a:pPr marL="0" indent="0">
              <a:buNone/>
            </a:pPr>
            <a:r>
              <a:rPr lang="en-NZ" dirty="0"/>
              <a:t>        choice = _choice;</a:t>
            </a:r>
          </a:p>
          <a:p>
            <a:pPr marL="0" indent="0">
              <a:buNone/>
            </a:pPr>
            <a:r>
              <a:rPr lang="en-NZ" dirty="0"/>
              <a:t>}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7164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What does </a:t>
            </a:r>
            <a:r>
              <a:rPr lang="en-NZ" dirty="0" err="1"/>
              <a:t>msg.value</a:t>
            </a:r>
            <a:r>
              <a:rPr lang="en-NZ" dirty="0"/>
              <a:t> mean? People never set this value before using it. I have wrote some contract to test this value, but it seems like in different contracts it has different values. </a:t>
            </a:r>
          </a:p>
          <a:p>
            <a:pPr marL="0" indent="0">
              <a:buNone/>
            </a:pPr>
            <a:r>
              <a:rPr lang="en-NZ" dirty="0"/>
              <a:t>It can be set some where?</a:t>
            </a:r>
          </a:p>
        </p:txBody>
      </p:sp>
    </p:spTree>
    <p:extLst>
      <p:ext uri="{BB962C8B-B14F-4D97-AF65-F5344CB8AC3E}">
        <p14:creationId xmlns:p14="http://schemas.microsoft.com/office/powerpoint/2010/main" val="70306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NZ" dirty="0"/>
              <a:t>How do you initiate an empty mapping?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859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NZ" dirty="0"/>
              <a:t>What is event used for? </a:t>
            </a:r>
          </a:p>
          <a:p>
            <a:pPr marL="0" indent="0">
              <a:buNone/>
            </a:pPr>
            <a:endParaRPr lang="en-NZ" dirty="0"/>
          </a:p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Log recording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Trigger other function(Like front-end etc)</a:t>
            </a:r>
          </a:p>
          <a:p>
            <a:pPr marL="0" indent="0">
              <a:buNone/>
            </a:pP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04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zh-CN" altLang="en-US"/>
              <a:t>**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NZ" dirty="0"/>
              <a:t>Struct array</a:t>
            </a:r>
          </a:p>
          <a:p>
            <a:pPr marL="0" indent="0">
              <a:buNone/>
            </a:pPr>
            <a:r>
              <a:rPr lang="en-NZ" dirty="0"/>
              <a:t>struct Campaign{</a:t>
            </a:r>
          </a:p>
          <a:p>
            <a:pPr marL="0" indent="0">
              <a:buNone/>
            </a:pPr>
            <a:r>
              <a:rPr lang="en-NZ" dirty="0"/>
              <a:t>    </a:t>
            </a:r>
            <a:r>
              <a:rPr lang="en-NZ" dirty="0" err="1"/>
              <a:t>uint</a:t>
            </a:r>
            <a:r>
              <a:rPr lang="en-NZ" dirty="0"/>
              <a:t> goal;</a:t>
            </a:r>
          </a:p>
          <a:p>
            <a:pPr marL="0" indent="0">
              <a:buNone/>
            </a:pPr>
            <a:r>
              <a:rPr lang="en-NZ" dirty="0"/>
              <a:t>}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mapping (</a:t>
            </a:r>
            <a:r>
              <a:rPr lang="en-NZ" dirty="0" err="1"/>
              <a:t>uint</a:t>
            </a:r>
            <a:r>
              <a:rPr lang="en-NZ" dirty="0"/>
              <a:t> =&gt; Campaign) public campaigns;</a:t>
            </a:r>
          </a:p>
          <a:p>
            <a:pPr marL="0" indent="0">
              <a:buNone/>
            </a:pPr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//Campaign[] public campaigns;</a:t>
            </a:r>
          </a:p>
          <a:p>
            <a:pPr marL="0" indent="0">
              <a:buNone/>
            </a:pP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1B57CC-DA33-4A33-83CF-5F6480972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471478"/>
            <a:ext cx="9068785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8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166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Wingdings</vt:lpstr>
      <vt:lpstr>Office Theme</vt:lpstr>
      <vt:lpstr>Bootcamp</vt:lpstr>
      <vt:lpstr>Problem 1</vt:lpstr>
      <vt:lpstr>Problem 2</vt:lpstr>
      <vt:lpstr>Problem 3</vt:lpstr>
      <vt:lpstr>Problem 4</vt:lpstr>
      <vt:lpstr>Problem 5</vt:lpstr>
      <vt:lpstr>Problem **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dc:creator>Microsoft Office User</dc:creator>
  <cp:lastModifiedBy>Zilong.Li001</cp:lastModifiedBy>
  <cp:revision>30</cp:revision>
  <dcterms:created xsi:type="dcterms:W3CDTF">2018-01-09T01:17:23Z</dcterms:created>
  <dcterms:modified xsi:type="dcterms:W3CDTF">2018-01-10T01:28:24Z</dcterms:modified>
</cp:coreProperties>
</file>