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/>
              <a:t>自己紹介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2021/4/09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Profile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/>
              <a:t>名前</a:t>
            </a:r>
            <a:r>
              <a:rPr lang="en-US" altLang="ja-JP" sz="2800" dirty="0"/>
              <a:t> : </a:t>
            </a:r>
            <a:r>
              <a:rPr lang="ja-JP" altLang="en-US" sz="2800"/>
              <a:t>三原寛寿</a:t>
            </a:r>
            <a:r>
              <a:rPr lang="en-US" altLang="ja-JP" sz="2800" dirty="0"/>
              <a:t> (</a:t>
            </a:r>
            <a:r>
              <a:rPr lang="ja-JP" altLang="en-US" sz="2800"/>
              <a:t>みはらかんじゅ</a:t>
            </a:r>
            <a:r>
              <a:rPr lang="en-US" altLang="ja-JP" sz="2800" dirty="0"/>
              <a:t>)</a:t>
            </a:r>
          </a:p>
          <a:p>
            <a:r>
              <a:rPr lang="ja-JP" altLang="en-US" sz="2800"/>
              <a:t>出身</a:t>
            </a:r>
            <a:r>
              <a:rPr lang="en-US" altLang="ja-JP" sz="2800" dirty="0"/>
              <a:t> : </a:t>
            </a:r>
            <a:r>
              <a:rPr lang="ja-JP" altLang="en-US" sz="2800"/>
              <a:t>福岡県</a:t>
            </a:r>
            <a:r>
              <a:rPr lang="en-US" altLang="ja-JP" sz="2800" dirty="0"/>
              <a:t> </a:t>
            </a:r>
          </a:p>
          <a:p>
            <a:r>
              <a:rPr lang="ja-JP" altLang="en-US" sz="2800"/>
              <a:t>年齢</a:t>
            </a:r>
            <a:r>
              <a:rPr lang="en-US" altLang="ja-JP" sz="2800" dirty="0"/>
              <a:t> :  23</a:t>
            </a:r>
            <a:r>
              <a:rPr lang="ja-JP" altLang="en-US" sz="2800"/>
              <a:t>歳</a:t>
            </a:r>
            <a:endParaRPr lang="en-US" altLang="ja-JP" sz="2800" dirty="0"/>
          </a:p>
          <a:p>
            <a:r>
              <a:rPr lang="ja-JP" altLang="en-US" sz="2800"/>
              <a:t>サークル</a:t>
            </a:r>
            <a:r>
              <a:rPr lang="en-US" altLang="ja-JP" sz="2800" dirty="0"/>
              <a:t> : </a:t>
            </a:r>
            <a:r>
              <a:rPr lang="ja-JP" altLang="en-US" sz="2800"/>
              <a:t>ハブマン</a:t>
            </a:r>
            <a:r>
              <a:rPr lang="en-US" altLang="ja-JP" sz="2800" dirty="0"/>
              <a:t>(</a:t>
            </a:r>
            <a:r>
              <a:rPr lang="ja-JP" altLang="en-US" sz="2800"/>
              <a:t>サッカー</a:t>
            </a:r>
            <a:r>
              <a:rPr lang="en-US" altLang="ja-JP" sz="2800" dirty="0"/>
              <a:t>)</a:t>
            </a:r>
          </a:p>
          <a:p>
            <a:r>
              <a:rPr lang="ja-JP" altLang="en-US" sz="2800"/>
              <a:t>趣味</a:t>
            </a:r>
            <a:r>
              <a:rPr lang="en-US" altLang="ja-JP" sz="2800" dirty="0"/>
              <a:t> : </a:t>
            </a:r>
            <a:r>
              <a:rPr lang="ja-JP" altLang="en-US" sz="2800"/>
              <a:t>サッカー</a:t>
            </a:r>
            <a:r>
              <a:rPr lang="en-US" altLang="ja-JP" sz="2800" dirty="0"/>
              <a:t>, </a:t>
            </a:r>
            <a:r>
              <a:rPr lang="ja-JP" altLang="en-US" sz="2800"/>
              <a:t>ゲーム</a:t>
            </a:r>
            <a:r>
              <a:rPr lang="en-US" altLang="ja-JP" sz="2800" dirty="0"/>
              <a:t>,</a:t>
            </a:r>
            <a:r>
              <a:rPr lang="ja-JP" altLang="en-US" sz="2800"/>
              <a:t>その他</a:t>
            </a:r>
            <a:r>
              <a:rPr lang="en-US" altLang="ja-JP" sz="2800" dirty="0"/>
              <a:t>(</a:t>
            </a:r>
            <a:r>
              <a:rPr lang="ja-JP" altLang="en-US" sz="2800"/>
              <a:t>アニメ</a:t>
            </a:r>
            <a:r>
              <a:rPr lang="en-US" altLang="ja-JP" sz="2800" dirty="0"/>
              <a:t>,</a:t>
            </a:r>
            <a:r>
              <a:rPr lang="ja-JP" altLang="en-US" sz="2800"/>
              <a:t>漫画</a:t>
            </a:r>
            <a:r>
              <a:rPr lang="en-US" altLang="ja-JP" sz="2800" dirty="0"/>
              <a:t>,</a:t>
            </a:r>
            <a:r>
              <a:rPr lang="ja-JP" altLang="en-US" sz="2800"/>
              <a:t>スケボー</a:t>
            </a:r>
            <a:r>
              <a:rPr lang="en-US" altLang="ja-JP" sz="2800" dirty="0"/>
              <a:t>)</a:t>
            </a:r>
          </a:p>
          <a:p>
            <a:pPr lvl="1"/>
            <a:r>
              <a:rPr lang="ja-JP" altLang="en-US" sz="2400"/>
              <a:t>アウトドア</a:t>
            </a:r>
            <a:r>
              <a:rPr lang="en-US" altLang="ja-JP" sz="2400" dirty="0"/>
              <a:t> -&gt; </a:t>
            </a:r>
            <a:r>
              <a:rPr lang="ja-JP" altLang="en-US" sz="2400"/>
              <a:t>インドア</a:t>
            </a:r>
            <a:endParaRPr lang="en-US" altLang="ja-JP" sz="2400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BA12C-05E1-EC4B-BB90-A81BBFE7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サッカー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9CC7E-2DDC-C340-911D-C1F0170C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見ることが主に好き</a:t>
            </a:r>
            <a:endParaRPr kumimoji="1" lang="en-US" altLang="ja-JP" dirty="0"/>
          </a:p>
          <a:p>
            <a:pPr lvl="1"/>
            <a:r>
              <a:rPr lang="ja-JP" altLang="en-US"/>
              <a:t>欧州サッカーのみ</a:t>
            </a:r>
            <a:endParaRPr lang="en-US" altLang="ja-JP" dirty="0"/>
          </a:p>
          <a:p>
            <a:pPr lvl="1"/>
            <a:r>
              <a:rPr lang="ja-JP" altLang="en-US"/>
              <a:t>深夜に作業しながら</a:t>
            </a:r>
            <a:endParaRPr lang="en-US" altLang="ja-JP" dirty="0"/>
          </a:p>
          <a:p>
            <a:r>
              <a:rPr lang="ja-JP" altLang="en-US"/>
              <a:t>たまにプレイする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FAD34-4F65-DD4B-B443-42AA2DDE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96EBFA-AD70-3045-8B89-C5853EBC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70" y="1714635"/>
            <a:ext cx="5914419" cy="38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9ABD6-8846-2448-AF7B-5DB152C9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3BA781-E2AE-074F-9CE4-6F98AE11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コロナで家にいることが増え、休みの日はよく遊んでます</a:t>
            </a:r>
            <a:endParaRPr lang="en-US" altLang="ja-JP" dirty="0"/>
          </a:p>
          <a:p>
            <a:pPr lvl="1"/>
            <a:r>
              <a:rPr lang="ja-JP" altLang="en-US"/>
              <a:t>同じゲームしてるならぜひ遊んでください。</a:t>
            </a:r>
            <a:endParaRPr lang="en-US" altLang="ja-JP" dirty="0"/>
          </a:p>
          <a:p>
            <a:pPr lvl="1"/>
            <a:r>
              <a:rPr lang="ja-JP" altLang="en-US"/>
              <a:t>主に</a:t>
            </a:r>
            <a:r>
              <a:rPr lang="en-US" altLang="ja-JP" dirty="0"/>
              <a:t>PC,</a:t>
            </a:r>
            <a:r>
              <a:rPr lang="ja-JP" altLang="en-US"/>
              <a:t>たまに</a:t>
            </a:r>
            <a:r>
              <a:rPr lang="en-US" altLang="ja-JP" dirty="0"/>
              <a:t>PS4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C62343-C475-B84B-92BF-7403D944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A32693-F67A-914F-B494-ECD09BA5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73" y="3143423"/>
            <a:ext cx="3358285" cy="18806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65AB561-7C9C-A64E-A85A-6BBC85AC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53" y="3143422"/>
            <a:ext cx="3337403" cy="18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8054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21398</TotalTime>
  <Words>104</Words>
  <Application>Microsoft Macintosh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自己紹介</vt:lpstr>
      <vt:lpstr>Profile</vt:lpstr>
      <vt:lpstr>サッカー</vt:lpstr>
      <vt:lpstr>ゲーム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173</cp:revision>
  <dcterms:created xsi:type="dcterms:W3CDTF">2019-10-09T07:40:24Z</dcterms:created>
  <dcterms:modified xsi:type="dcterms:W3CDTF">2021-04-08T01:37:25Z</dcterms:modified>
</cp:coreProperties>
</file>