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0"/>
    <p:restoredTop sz="87483"/>
  </p:normalViewPr>
  <p:slideViewPr>
    <p:cSldViewPr snapToGrid="0" snapToObjects="1">
      <p:cViewPr varScale="1">
        <p:scale>
          <a:sx n="114" d="100"/>
          <a:sy n="114" d="100"/>
        </p:scale>
        <p:origin x="52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CAFDE-B2B3-834E-956B-C77D518E30FD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66B8A-B6C4-1C42-80A4-9748D3F96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18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6A4F4D11-A9AC-7647-8BD6-805F53A81657}" type="datetime1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6033" y="134930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3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8646E54-4533-1C4E-B948-E64E0DE1D820}" type="datetime1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2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264AF73-4DA5-F64B-BBEA-D4699AC31B7B}" type="datetime1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0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8D3A7FE-9327-6F42-9DAE-D1DC33759273}" type="datetime1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6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ED336007-625C-6F4A-9D41-221081D957BC}" type="datetime1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7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C433E576-42AC-3F41-B979-B05609C9A6F1}" type="datetime1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3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36F8E6D-0D0C-B148-89C4-48302691E5CE}" type="datetime1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75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41740DE-232E-1445-9D48-C2FAC552B33A}" type="datetime1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85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1D87E6D-3BF9-464B-BC77-FA9B3D98ACEE}" type="datetime1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07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3B14908-7662-EA45-97A4-2C9325F444FD}" type="datetime1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B8F3E3-5FA5-6140-AACC-25F49DD5B60B}" type="datetime1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3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7408"/>
            <a:ext cx="1106173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6643"/>
            <a:ext cx="11061730" cy="493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1355" y="9185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3A5079-F6E1-374B-BEF2-E44A163B5C2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378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Ø"/>
        <a:defRPr kumimoji="1"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p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E0F1-48D4-504E-98AF-891893F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進捗報告</a:t>
            </a:r>
            <a:endParaRPr kumimoji="1" lang="ja-JP" altLang="en-US" b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91E4A5-171E-2146-B10A-53A62AF0F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/>
              <a:t>古賀研究室　</a:t>
            </a:r>
            <a:r>
              <a:rPr lang="en-US" altLang="ja-JP" sz="2000" b="1" dirty="0"/>
              <a:t>M2</a:t>
            </a:r>
            <a:r>
              <a:rPr kumimoji="1" lang="ja-JP" altLang="en-US" sz="2000" b="1"/>
              <a:t> 三原寛寿</a:t>
            </a:r>
            <a:endParaRPr kumimoji="1" lang="en-US" altLang="ja-JP" sz="2000" b="1" dirty="0"/>
          </a:p>
          <a:p>
            <a:r>
              <a:rPr kumimoji="1" lang="en-US" altLang="ja-JP" sz="2000" b="1" dirty="0"/>
              <a:t> 2021/10/15</a:t>
            </a:r>
            <a:endParaRPr kumimoji="1" lang="ja-JP" altLang="en-US" sz="20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93986F-E52B-C440-A92B-9DA18395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CBAF2-9884-3348-9A6F-6E2C5D7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60B3E-FD74-6644-BCBE-A3D2307D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プログラム改良</a:t>
            </a:r>
            <a:endParaRPr lang="en-US" altLang="ja-JP" dirty="0"/>
          </a:p>
          <a:p>
            <a:pPr lvl="1"/>
            <a:r>
              <a:rPr lang="ja-JP" altLang="en-US"/>
              <a:t>イテレータについて勉強</a:t>
            </a:r>
            <a:endParaRPr lang="en-US" altLang="ja-JP" dirty="0"/>
          </a:p>
          <a:p>
            <a:pPr lvl="2"/>
            <a:r>
              <a:rPr lang="ja-JP" altLang="en-US"/>
              <a:t>イテレータと</a:t>
            </a:r>
            <a:r>
              <a:rPr lang="en-US" altLang="ja-JP" dirty="0"/>
              <a:t>erase</a:t>
            </a:r>
            <a:r>
              <a:rPr lang="ja-JP" altLang="en-US"/>
              <a:t>の関係</a:t>
            </a:r>
            <a:endParaRPr lang="en-US" altLang="ja-JP" dirty="0"/>
          </a:p>
          <a:p>
            <a:pPr lvl="2"/>
            <a:r>
              <a:rPr lang="ja-JP" altLang="en-US"/>
              <a:t>逆イテレータ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32B53C-CF49-764B-9BDE-071BC0F3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DE8BF1-ECB5-A547-8B13-CEE2982241EE}"/>
              </a:ext>
            </a:extLst>
          </p:cNvPr>
          <p:cNvSpPr txBox="1"/>
          <p:nvPr/>
        </p:nvSpPr>
        <p:spPr>
          <a:xfrm>
            <a:off x="7192537" y="5776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4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348E67-A9FD-C940-8AE5-D794B966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イテレータ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CBE657-7E23-A24B-8FDC-3D17682ED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イテレート中に要素を削除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8D5C39-B61C-CD47-AF35-2EB1E537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0137A4E-A239-B04E-8667-C9F67EA8C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65" y="1982439"/>
            <a:ext cx="45847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0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EAD1E6-6724-1240-86D5-84AEF21A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逆イテレータ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FE2A2D-79BD-2D4D-88B5-51DAA0619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逆イテレータの使い方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EF1C47-83F7-3C45-87E7-4AAD7D39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1C65A8A-B2E2-7E47-9E62-59A326C20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81" y="2235878"/>
            <a:ext cx="64897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15753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{CF939B77-A4D5-674E-8C2A-DC8420EA6C81}tf10001119</Template>
  <TotalTime>34952</TotalTime>
  <Words>39</Words>
  <Application>Microsoft Macintosh PowerPoint</Application>
  <PresentationFormat>ワイド画面</PresentationFormat>
  <Paragraphs>17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Century Gothic</vt:lpstr>
      <vt:lpstr>Wingdings</vt:lpstr>
      <vt:lpstr>ギャラリー</vt:lpstr>
      <vt:lpstr>進捗報告</vt:lpstr>
      <vt:lpstr>進捗</vt:lpstr>
      <vt:lpstr>イテレータ</vt:lpstr>
      <vt:lpstr>逆イテレータ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三原 寛寿</dc:creator>
  <cp:lastModifiedBy>Microsoft Office User</cp:lastModifiedBy>
  <cp:revision>236</cp:revision>
  <dcterms:created xsi:type="dcterms:W3CDTF">2019-10-09T07:40:24Z</dcterms:created>
  <dcterms:modified xsi:type="dcterms:W3CDTF">2021-10-15T06:32:35Z</dcterms:modified>
</cp:coreProperties>
</file>