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87483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2021/10/22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Vector -&gt; list </a:t>
            </a:r>
            <a:r>
              <a:rPr lang="ja-JP" altLang="en-US"/>
              <a:t>実装完了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速度実験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実装をどう見直すか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24539-5E0E-7847-9622-B55E76EA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070219-1CCD-6648-ABE5-2E083F14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B97386-BB34-B04B-9A47-983FE81C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309F552-1180-AE4E-B55B-F6D4AD42C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61561"/>
              </p:ext>
            </p:extLst>
          </p:nvPr>
        </p:nvGraphicFramePr>
        <p:xfrm>
          <a:off x="1416287" y="1052054"/>
          <a:ext cx="8229155" cy="4937114"/>
        </p:xfrm>
        <a:graphic>
          <a:graphicData uri="http://schemas.openxmlformats.org/drawingml/2006/table">
            <a:tbl>
              <a:tblPr/>
              <a:tblGrid>
                <a:gridCol w="748105">
                  <a:extLst>
                    <a:ext uri="{9D8B030D-6E8A-4147-A177-3AD203B41FA5}">
                      <a16:colId xmlns:a16="http://schemas.microsoft.com/office/drawing/2014/main" val="4069282808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2502872650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3201997380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1476471947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445100174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111946332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3744017834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2728009255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1764780514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1520866152"/>
                    </a:ext>
                  </a:extLst>
                </a:gridCol>
                <a:gridCol w="748105">
                  <a:extLst>
                    <a:ext uri="{9D8B030D-6E8A-4147-A177-3AD203B41FA5}">
                      <a16:colId xmlns:a16="http://schemas.microsoft.com/office/drawing/2014/main" val="1097008008"/>
                    </a:ext>
                  </a:extLst>
                </a:gridCol>
              </a:tblGrid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100">
                          <a:effectLst/>
                        </a:rPr>
                        <a:t>MHI2.1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100">
                          <a:effectLst/>
                        </a:rPr>
                        <a:t>MHI2.2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849747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800" b="0">
                          <a:effectLst/>
                          <a:latin typeface="Arial" panose="020B0604020202020204" pitchFamily="34" charset="0"/>
                        </a:rPr>
                        <a:t>偏り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800">
                          <a:effectLst/>
                        </a:rPr>
                        <a:t>偏り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122624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700">
                          <a:effectLst/>
                        </a:rPr>
                        <a:t>時間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0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0.5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700">
                          <a:effectLst/>
                        </a:rPr>
                        <a:t>時間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0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0.5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261023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800" b="0">
                          <a:effectLst/>
                          <a:latin typeface="Arial" panose="020B0604020202020204" pitchFamily="34" charset="0"/>
                        </a:rPr>
                        <a:t>間隔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4.11927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3.18495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800">
                          <a:effectLst/>
                        </a:rPr>
                        <a:t>間隔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6.2226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5.60352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4.24899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476044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2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2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402306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3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3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798383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4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4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856323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 b="0">
                          <a:effectLst/>
                          <a:latin typeface="Menlo" panose="020B0609030804020204" pitchFamily="49" charset="0"/>
                        </a:rPr>
                        <a:t>2.53272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 b="0">
                          <a:effectLst/>
                          <a:latin typeface="Menlo" panose="020B0609030804020204" pitchFamily="49" charset="0"/>
                        </a:rPr>
                        <a:t>2.46308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2.02881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 b="0">
                          <a:effectLst/>
                          <a:latin typeface="Menlo" panose="020B0609030804020204" pitchFamily="49" charset="0"/>
                        </a:rPr>
                        <a:t>4.4432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4.40723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3.36708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788690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6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6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907338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7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7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578365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10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2.66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2.2297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1.86242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10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4.80557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4.49095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3.54898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550038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02373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566504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846972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700">
                          <a:effectLst/>
                        </a:rPr>
                        <a:t>偏り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700">
                          <a:effectLst/>
                        </a:rPr>
                        <a:t>偏り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930526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700">
                          <a:effectLst/>
                        </a:rPr>
                        <a:t>Minlist</a:t>
                      </a:r>
                      <a:r>
                        <a:rPr lang="ja-JP" altLang="en-US" sz="700">
                          <a:effectLst/>
                        </a:rPr>
                        <a:t>長さ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0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0.5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700">
                          <a:effectLst/>
                        </a:rPr>
                        <a:t>Minlist</a:t>
                      </a:r>
                      <a:r>
                        <a:rPr lang="ja-JP" altLang="en-US" sz="700">
                          <a:effectLst/>
                        </a:rPr>
                        <a:t>長さ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0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0.5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531212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800" b="0">
                          <a:effectLst/>
                          <a:latin typeface="Arial" panose="020B0604020202020204" pitchFamily="34" charset="0"/>
                        </a:rPr>
                        <a:t>間隔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5.19786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5.42553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800">
                          <a:effectLst/>
                        </a:rPr>
                        <a:t>間隔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557297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2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2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87141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3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3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232271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4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4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42994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6.93504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7.1824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500">
                          <a:effectLst/>
                        </a:rPr>
                        <a:t>7.47923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57721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6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6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61357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7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7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18128"/>
                  </a:ext>
                </a:extLst>
              </a:tr>
              <a:tr h="196145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10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9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9.89914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10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9.31988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9.90621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84249"/>
                  </a:ext>
                </a:extLst>
              </a:tr>
              <a:tr h="229634"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 sz="11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700">
                          <a:effectLst/>
                        </a:rPr>
                        <a:t>15</a:t>
                      </a: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ja-JP" altLang="en-US" sz="700">
                        <a:effectLst/>
                      </a:endParaRPr>
                    </a:p>
                  </a:txBody>
                  <a:tcPr marL="17940" marR="17940" marT="11960" marB="1196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7408" marR="57408" marT="28704" marB="287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055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2602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34960</TotalTime>
  <Words>121</Words>
  <Application>Microsoft Macintosh PowerPoint</Application>
  <PresentationFormat>ワイド画面</PresentationFormat>
  <Paragraphs>104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Menlo</vt:lpstr>
      <vt:lpstr>Wingdings</vt:lpstr>
      <vt:lpstr>ギャラリー</vt:lpstr>
      <vt:lpstr>進捗報告</vt:lpstr>
      <vt:lpstr>進捗</vt:lpstr>
      <vt:lpstr>実験結果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238</cp:revision>
  <dcterms:created xsi:type="dcterms:W3CDTF">2019-10-09T07:40:24Z</dcterms:created>
  <dcterms:modified xsi:type="dcterms:W3CDTF">2021-10-22T04:09:06Z</dcterms:modified>
</cp:coreProperties>
</file>