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60"/>
    <p:restoredTop sz="87483"/>
  </p:normalViewPr>
  <p:slideViewPr>
    <p:cSldViewPr snapToGrid="0" snapToObjects="1">
      <p:cViewPr varScale="1">
        <p:scale>
          <a:sx n="114" d="100"/>
          <a:sy n="114" d="100"/>
        </p:scale>
        <p:origin x="52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41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18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偏りによる</a:t>
            </a:r>
            <a:r>
              <a:rPr kumimoji="1" lang="en-US" altLang="ja-JP" dirty="0" err="1"/>
              <a:t>Minlist</a:t>
            </a:r>
            <a:r>
              <a:rPr kumimoji="1" lang="ja-JP" altLang="en-US"/>
              <a:t>の長さの変化の原因を調べる　間隔</a:t>
            </a:r>
            <a:r>
              <a:rPr kumimoji="1" lang="en-US" altLang="ja-JP" dirty="0"/>
              <a:t>1</a:t>
            </a:r>
            <a:r>
              <a:rPr kumimoji="1" lang="ja-JP" altLang="en-US"/>
              <a:t>の条件で調べる</a:t>
            </a:r>
            <a:endParaRPr kumimoji="1" lang="en-US" altLang="ja-JP" dirty="0"/>
          </a:p>
          <a:p>
            <a:r>
              <a:rPr kumimoji="1" lang="ja-JP" altLang="en-US"/>
              <a:t>時間間隔が何回ぐらいが最適か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Minlist</a:t>
            </a:r>
            <a:r>
              <a:rPr kumimoji="1" lang="ja-JP" altLang="en-US"/>
              <a:t>の長さで、真の部分の長さと仮の部分の長さをそれぞれ調べる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2021/10/29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MHI Ver3 </a:t>
            </a:r>
            <a:r>
              <a:rPr lang="ja-JP" altLang="en-US"/>
              <a:t>速度実験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DE8BF1-ECB5-A547-8B13-CEE2982241EE}"/>
              </a:ext>
            </a:extLst>
          </p:cNvPr>
          <p:cNvSpPr txBox="1"/>
          <p:nvPr/>
        </p:nvSpPr>
        <p:spPr>
          <a:xfrm>
            <a:off x="7192537" y="5776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B24539-5E0E-7847-9622-B55E76EA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070219-1CCD-6648-ABE5-2E083F14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B97386-BB34-B04B-9A47-983FE81C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6D54FB6-27DE-0C44-A48C-97749E58E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74" y="1911970"/>
            <a:ext cx="5439007" cy="284748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7E15F2B-FABC-EB48-BB28-CBB06ABEC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02" y="1911970"/>
            <a:ext cx="5439006" cy="28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2602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45151</TotalTime>
  <Words>70</Words>
  <Application>Microsoft Macintosh PowerPoint</Application>
  <PresentationFormat>ワイド画面</PresentationFormat>
  <Paragraphs>17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Century Gothic</vt:lpstr>
      <vt:lpstr>Wingdings</vt:lpstr>
      <vt:lpstr>ギャラリー</vt:lpstr>
      <vt:lpstr>進捗報告</vt:lpstr>
      <vt:lpstr>進捗</vt:lpstr>
      <vt:lpstr>実験結果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241</cp:revision>
  <dcterms:created xsi:type="dcterms:W3CDTF">2019-10-09T07:40:24Z</dcterms:created>
  <dcterms:modified xsi:type="dcterms:W3CDTF">2021-11-01T09:21:37Z</dcterms:modified>
</cp:coreProperties>
</file>