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/>
    <p:restoredTop sz="87483"/>
  </p:normalViewPr>
  <p:slideViewPr>
    <p:cSldViewPr snapToGrid="0" snapToObjects="1">
      <p:cViewPr varScale="1">
        <p:scale>
          <a:sx n="114" d="100"/>
          <a:sy n="114" d="100"/>
        </p:scale>
        <p:origin x="52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41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2021/12/3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MHI Ver3 </a:t>
            </a:r>
            <a:r>
              <a:rPr lang="ja-JP" altLang="en-US"/>
              <a:t>実験</a:t>
            </a:r>
            <a:endParaRPr lang="en-US" altLang="ja-JP" dirty="0"/>
          </a:p>
          <a:p>
            <a:pPr lvl="1"/>
            <a:r>
              <a:rPr lang="ja-JP" altLang="en-US"/>
              <a:t>スライディングウインドウの長さを変えて実験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DE8BF1-ECB5-A547-8B13-CEE2982241EE}"/>
              </a:ext>
            </a:extLst>
          </p:cNvPr>
          <p:cNvSpPr txBox="1"/>
          <p:nvPr/>
        </p:nvSpPr>
        <p:spPr>
          <a:xfrm>
            <a:off x="7192537" y="5776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F67C2-07DF-B749-B70F-119AB4BD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実験結果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CF243-6890-6844-9716-32073FDF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SW 100, 1000, 10000</a:t>
            </a:r>
          </a:p>
          <a:p>
            <a:r>
              <a:rPr lang="ja-JP" altLang="en-US"/>
              <a:t>時間 </a:t>
            </a:r>
            <a:r>
              <a:rPr lang="en" altLang="ja-JP" dirty="0"/>
              <a:t>t= 100,000</a:t>
            </a:r>
          </a:p>
          <a:p>
            <a:r>
              <a:rPr lang="ja-JP" altLang="en-US"/>
              <a:t>データベースの数 </a:t>
            </a:r>
            <a:r>
              <a:rPr lang="en-US" altLang="ja-JP" dirty="0"/>
              <a:t>: </a:t>
            </a:r>
            <a:r>
              <a:rPr lang="en" altLang="ja-JP" dirty="0"/>
              <a:t>r =1 </a:t>
            </a:r>
          </a:p>
          <a:p>
            <a:r>
              <a:rPr lang="ja-JP" altLang="en-US"/>
              <a:t>ハッシュ数 </a:t>
            </a:r>
            <a:r>
              <a:rPr lang="en" altLang="ja-JP" dirty="0"/>
              <a:t>L </a:t>
            </a:r>
            <a:r>
              <a:rPr lang="en" altLang="ja-JP"/>
              <a:t>= 100 (</a:t>
            </a:r>
            <a:r>
              <a:rPr lang="en" altLang="ja-JP" dirty="0"/>
              <a:t>sw:10000</a:t>
            </a:r>
            <a:r>
              <a:rPr lang="ja-JP" altLang="en-US"/>
              <a:t>の時だけ、</a:t>
            </a:r>
            <a:r>
              <a:rPr lang="en-US" altLang="ja-JP" dirty="0"/>
              <a:t>1</a:t>
            </a:r>
            <a:r>
              <a:rPr lang="en" altLang="ja-JP" dirty="0"/>
              <a:t>)</a:t>
            </a:r>
          </a:p>
          <a:p>
            <a:r>
              <a:rPr lang="ja-JP" altLang="en-US"/>
              <a:t>要素の数</a:t>
            </a:r>
            <a:r>
              <a:rPr lang="en-US" altLang="ja-JP" dirty="0"/>
              <a:t>:300</a:t>
            </a:r>
            <a:endParaRPr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6CED29-C2A8-5141-BF2B-3873BA22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90264C0-7AE8-B14B-A6F7-2A4023A48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27234"/>
              </p:ext>
            </p:extLst>
          </p:nvPr>
        </p:nvGraphicFramePr>
        <p:xfrm>
          <a:off x="5889546" y="3873209"/>
          <a:ext cx="4559144" cy="1401316"/>
        </p:xfrm>
        <a:graphic>
          <a:graphicData uri="http://schemas.openxmlformats.org/drawingml/2006/table">
            <a:tbl>
              <a:tblPr/>
              <a:tblGrid>
                <a:gridCol w="1139786">
                  <a:extLst>
                    <a:ext uri="{9D8B030D-6E8A-4147-A177-3AD203B41FA5}">
                      <a16:colId xmlns:a16="http://schemas.microsoft.com/office/drawing/2014/main" val="3695064735"/>
                    </a:ext>
                  </a:extLst>
                </a:gridCol>
                <a:gridCol w="1139786">
                  <a:extLst>
                    <a:ext uri="{9D8B030D-6E8A-4147-A177-3AD203B41FA5}">
                      <a16:colId xmlns:a16="http://schemas.microsoft.com/office/drawing/2014/main" val="3269940095"/>
                    </a:ext>
                  </a:extLst>
                </a:gridCol>
                <a:gridCol w="1139786">
                  <a:extLst>
                    <a:ext uri="{9D8B030D-6E8A-4147-A177-3AD203B41FA5}">
                      <a16:colId xmlns:a16="http://schemas.microsoft.com/office/drawing/2014/main" val="1078146621"/>
                    </a:ext>
                  </a:extLst>
                </a:gridCol>
                <a:gridCol w="1139786">
                  <a:extLst>
                    <a:ext uri="{9D8B030D-6E8A-4147-A177-3AD203B41FA5}">
                      <a16:colId xmlns:a16="http://schemas.microsoft.com/office/drawing/2014/main" val="282218991"/>
                    </a:ext>
                  </a:extLst>
                </a:gridCol>
              </a:tblGrid>
              <a:tr h="350329">
                <a:tc>
                  <a:txBody>
                    <a:bodyPr/>
                    <a:lstStyle/>
                    <a:p>
                      <a:pPr rtl="0" fontAlgn="b"/>
                      <a:r>
                        <a:rPr lang="en" sz="1100">
                          <a:effectLst/>
                        </a:rPr>
                        <a:t>Minlist</a:t>
                      </a:r>
                      <a:r>
                        <a:rPr lang="ja-JP" altLang="en-US" sz="1100">
                          <a:effectLst/>
                        </a:rPr>
                        <a:t>長さ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0.5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375361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5.21723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5.37282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5.49792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0191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1000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15.6565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16.4554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14.3939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278283"/>
                  </a:ext>
                </a:extLst>
              </a:tr>
              <a:tr h="35032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10000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45.43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>
                          <a:effectLst/>
                        </a:rPr>
                        <a:t>52.51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sz="1100" dirty="0">
                          <a:effectLst/>
                        </a:rPr>
                        <a:t>45.897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16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224296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45293</TotalTime>
  <Words>82</Words>
  <Application>Microsoft Macintosh PowerPoint</Application>
  <PresentationFormat>ワイド画面</PresentationFormat>
  <Paragraphs>33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  <vt:lpstr>実験結果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249</cp:revision>
  <dcterms:created xsi:type="dcterms:W3CDTF">2019-10-09T07:40:24Z</dcterms:created>
  <dcterms:modified xsi:type="dcterms:W3CDTF">2021-12-03T04:02:14Z</dcterms:modified>
</cp:coreProperties>
</file>