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6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60"/>
    <p:restoredTop sz="87483"/>
  </p:normalViewPr>
  <p:slideViewPr>
    <p:cSldViewPr snapToGrid="0" snapToObjects="1">
      <p:cViewPr varScale="1">
        <p:scale>
          <a:sx n="114" d="100"/>
          <a:sy n="114" d="100"/>
        </p:scale>
        <p:origin x="52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CAFDE-B2B3-834E-956B-C77D518E30FD}" type="datetimeFigureOut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66B8A-B6C4-1C42-80A4-9748D3F966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985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66B8A-B6C4-1C42-80A4-9748D3F9667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418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66B8A-B6C4-1C42-80A4-9748D3F9667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18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6A4F4D11-A9AC-7647-8BD6-805F53A81657}" type="datetime1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56033" y="134930"/>
            <a:ext cx="811019" cy="503578"/>
          </a:xfrm>
        </p:spPr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379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F8646E54-4533-1C4E-B948-E64E0DE1D820}" type="datetime1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526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A264AF73-4DA5-F64B-BBEA-D4699AC31B7B}" type="datetime1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903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8D3A7FE-9327-6F42-9DAE-D1DC33759273}" type="datetime1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60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ED336007-625C-6F4A-9D41-221081D957BC}" type="datetime1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977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C433E576-42AC-3F41-B979-B05609C9A6F1}" type="datetime1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1326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A36F8E6D-0D0C-B148-89C4-48302691E5CE}" type="datetime1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375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141740DE-232E-1445-9D48-C2FAC552B33A}" type="datetime1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185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11D87E6D-3BF9-464B-BC77-FA9B3D98ACEE}" type="datetime1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07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/>
          <a:lstStyle/>
          <a:p>
            <a:fld id="{F3B14908-7662-EA45-97A4-2C9325F444FD}" type="datetime1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077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B1B8F3E3-5FA5-6140-AACC-25F49DD5B60B}" type="datetime1">
              <a:rPr kumimoji="1" lang="ja-JP" altLang="en-US" smtClean="0"/>
              <a:t>2021/11/12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CA9259F1-6CA6-B243-B8B4-60489EF6CFA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238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37408"/>
            <a:ext cx="11061730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86643"/>
            <a:ext cx="11061730" cy="4936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21355" y="91859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93A5079-F6E1-374B-BEF2-E44A163B5C29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7378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800" b="1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Wingdings" pitchFamily="2" charset="2"/>
        <a:buChar char="Ø"/>
        <a:defRPr kumimoji="1"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Wingdings" pitchFamily="2" charset="2"/>
        <a:buChar char="p"/>
        <a:defRPr kumimoji="1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42E0F1-48D4-504E-98AF-891893FE6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進捗報告</a:t>
            </a:r>
            <a:endParaRPr kumimoji="1" lang="ja-JP" altLang="en-US" b="1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91E4A5-171E-2146-B10A-53A62AF0F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000" b="1"/>
              <a:t>古賀研究室　</a:t>
            </a:r>
            <a:r>
              <a:rPr lang="en-US" altLang="ja-JP" sz="2000" b="1" dirty="0"/>
              <a:t>M2</a:t>
            </a:r>
            <a:r>
              <a:rPr kumimoji="1" lang="ja-JP" altLang="en-US" sz="2000" b="1"/>
              <a:t> 三原寛寿</a:t>
            </a:r>
            <a:endParaRPr kumimoji="1" lang="en-US" altLang="ja-JP" sz="2000" b="1" dirty="0"/>
          </a:p>
          <a:p>
            <a:r>
              <a:rPr kumimoji="1" lang="en-US" altLang="ja-JP" sz="2000" b="1" dirty="0"/>
              <a:t> 2021/11/12</a:t>
            </a:r>
            <a:endParaRPr kumimoji="1" lang="ja-JP" altLang="en-US" sz="2000" b="1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93986F-E52B-C440-A92B-9DA18395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17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7CBAF2-9884-3348-9A6F-6E2C5D7E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進捗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360B3E-FD74-6644-BCBE-A3D2307D8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MHI Ver3</a:t>
            </a:r>
            <a:r>
              <a:rPr lang="ja-JP" altLang="en-US"/>
              <a:t>実験</a:t>
            </a:r>
            <a:endParaRPr lang="en-US" altLang="ja-JP" dirty="0"/>
          </a:p>
          <a:p>
            <a:pPr lvl="1"/>
            <a:r>
              <a:rPr lang="ja-JP" altLang="en-US"/>
              <a:t>傾きを</a:t>
            </a:r>
            <a:r>
              <a:rPr lang="en-US" altLang="ja-JP" dirty="0"/>
              <a:t>0, 0.3 , 0.5, 0.8, 1</a:t>
            </a:r>
            <a:br>
              <a:rPr lang="ja-JP" altLang="en-US"/>
            </a:br>
            <a:r>
              <a:rPr lang="ja-JP" altLang="en-US"/>
              <a:t>要素数を</a:t>
            </a:r>
            <a:r>
              <a:rPr lang="en-US" altLang="ja-JP" dirty="0"/>
              <a:t>80, 300, 500, 800, 1000 </a:t>
            </a:r>
            <a:r>
              <a:rPr lang="ja-JP" altLang="en-US"/>
              <a:t>で</a:t>
            </a:r>
            <a:br>
              <a:rPr lang="ja-JP" altLang="en-US"/>
            </a:br>
            <a:r>
              <a:rPr lang="ja-JP" altLang="en-US"/>
              <a:t>間隔を</a:t>
            </a:r>
            <a:r>
              <a:rPr lang="en-US" altLang="ja-JP" dirty="0"/>
              <a:t>1</a:t>
            </a:r>
            <a:r>
              <a:rPr lang="ja-JP" altLang="en-US"/>
              <a:t>として、</a:t>
            </a:r>
            <a:r>
              <a:rPr lang="en" altLang="ja-JP" dirty="0" err="1"/>
              <a:t>Minlist</a:t>
            </a:r>
            <a:r>
              <a:rPr lang="ja-JP" altLang="en-US"/>
              <a:t>の長さ、それぞれで消されたラベルの数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ja-JP" altLang="en-US"/>
              <a:t>時間によって抜ける部分は省いている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532B53C-CF49-764B-9BDE-071BC0F3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2DE8BF1-ECB5-A547-8B13-CEE2982241EE}"/>
              </a:ext>
            </a:extLst>
          </p:cNvPr>
          <p:cNvSpPr txBox="1"/>
          <p:nvPr/>
        </p:nvSpPr>
        <p:spPr>
          <a:xfrm>
            <a:off x="7192537" y="57763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44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5F67C2-07DF-B749-B70F-119AB4BD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考察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0CF243-6890-6844-9716-32073FDF7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同じラベルが</a:t>
            </a:r>
            <a:r>
              <a:rPr kumimoji="1" lang="en-US" altLang="ja-JP" dirty="0"/>
              <a:t>SW</a:t>
            </a:r>
            <a:r>
              <a:rPr kumimoji="1" lang="ja-JP" altLang="en-US"/>
              <a:t>内で増えると消される回数も増える</a:t>
            </a:r>
            <a:endParaRPr kumimoji="1" lang="en-US" altLang="ja-JP" dirty="0"/>
          </a:p>
          <a:p>
            <a:r>
              <a:rPr kumimoji="1" lang="ja-JP" altLang="en-US"/>
              <a:t>同じラベル、違うラベルに消される合計はどれも同じぐらい</a:t>
            </a:r>
            <a:endParaRPr kumimoji="1" lang="en-US" altLang="ja-JP" dirty="0"/>
          </a:p>
          <a:p>
            <a:pPr lvl="1"/>
            <a:r>
              <a:rPr lang="ja-JP" altLang="en-US"/>
              <a:t>時間経過で抜けている数が違う？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26CED29-C2A8-5141-BF2B-3873BA22D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59F1-6CA6-B243-B8B4-60489EF6CFA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5224296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ギャラリー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ギャラリー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{CF939B77-A4D5-674E-8C2A-DC8420EA6C81}tf10001119</Template>
  <TotalTime>45213</TotalTime>
  <Words>104</Words>
  <Application>Microsoft Macintosh PowerPoint</Application>
  <PresentationFormat>ワイド画面</PresentationFormat>
  <Paragraphs>17</Paragraphs>
  <Slides>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游ゴシック</vt:lpstr>
      <vt:lpstr>游ゴシック Light</vt:lpstr>
      <vt:lpstr>Arial</vt:lpstr>
      <vt:lpstr>Century Gothic</vt:lpstr>
      <vt:lpstr>Wingdings</vt:lpstr>
      <vt:lpstr>ギャラリー</vt:lpstr>
      <vt:lpstr>進捗報告</vt:lpstr>
      <vt:lpstr>進捗</vt:lpstr>
      <vt:lpstr>考察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三原 寛寿</dc:creator>
  <cp:lastModifiedBy>Microsoft Office User</cp:lastModifiedBy>
  <cp:revision>246</cp:revision>
  <dcterms:created xsi:type="dcterms:W3CDTF">2019-10-09T07:40:24Z</dcterms:created>
  <dcterms:modified xsi:type="dcterms:W3CDTF">2021-11-12T03:20:08Z</dcterms:modified>
</cp:coreProperties>
</file>