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2021/12/10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 </a:t>
            </a:r>
            <a:r>
              <a:rPr lang="ja-JP" altLang="en-US"/>
              <a:t>実データ実験</a:t>
            </a:r>
            <a:endParaRPr lang="en-US" altLang="ja-JP" dirty="0"/>
          </a:p>
          <a:p>
            <a:pPr lvl="1"/>
            <a:r>
              <a:rPr lang="en-US" altLang="ja-JP" dirty="0"/>
              <a:t>connect</a:t>
            </a:r>
            <a:r>
              <a:rPr lang="ja-JP" altLang="en-US"/>
              <a:t>データ</a:t>
            </a:r>
            <a:endParaRPr lang="en-US" altLang="ja-JP" dirty="0"/>
          </a:p>
          <a:p>
            <a:pPr lvl="1"/>
            <a:r>
              <a:rPr lang="en-US" altLang="ja-JP" dirty="0"/>
              <a:t>mushroom</a:t>
            </a:r>
            <a:r>
              <a:rPr lang="ja-JP" altLang="en-US"/>
              <a:t>データ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一回で複数個入ってくるケースの実装</a:t>
            </a:r>
            <a:endParaRPr lang="en-US" altLang="ja-JP" dirty="0"/>
          </a:p>
          <a:p>
            <a:pPr lvl="1"/>
            <a:r>
              <a:rPr lang="ja-JP" altLang="en-US"/>
              <a:t>途中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955D5-FCD0-6C4A-A322-395EE605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BAF5E-CFAB-C94F-B5DA-E16B7579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実験方法を考える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一覧</a:t>
            </a:r>
            <a:endParaRPr lang="en-US" altLang="ja-JP" dirty="0"/>
          </a:p>
          <a:p>
            <a:pPr lvl="1"/>
            <a:r>
              <a:rPr kumimoji="1" lang="en-US" altLang="ja-JP" dirty="0"/>
              <a:t>Baseline</a:t>
            </a:r>
            <a:r>
              <a:rPr kumimoji="1" lang="ja-JP" altLang="en-US"/>
              <a:t>との比較</a:t>
            </a:r>
            <a:endParaRPr kumimoji="1" lang="en-US" altLang="ja-JP" dirty="0"/>
          </a:p>
          <a:p>
            <a:pPr lvl="1"/>
            <a:r>
              <a:rPr lang="ja-JP" altLang="en-US"/>
              <a:t>デリート</a:t>
            </a:r>
            <a:r>
              <a:rPr lang="en-US" altLang="ja-JP" dirty="0"/>
              <a:t>value</a:t>
            </a:r>
            <a:r>
              <a:rPr lang="ja-JP" altLang="en-US"/>
              <a:t>を定数個で釘って</a:t>
            </a:r>
            <a:r>
              <a:rPr lang="en-US" altLang="ja-JP" dirty="0"/>
              <a:t>,</a:t>
            </a:r>
            <a:r>
              <a:rPr lang="ja-JP" altLang="en-US"/>
              <a:t>偏り</a:t>
            </a:r>
            <a:r>
              <a:rPr lang="en-US" altLang="ja-JP" dirty="0"/>
              <a:t>0,1</a:t>
            </a:r>
            <a:r>
              <a:rPr lang="ja-JP" altLang="en-US"/>
              <a:t>で実験</a:t>
            </a:r>
            <a:r>
              <a:rPr lang="en-US" altLang="ja-JP" dirty="0"/>
              <a:t>(2,3</a:t>
            </a:r>
            <a:r>
              <a:rPr lang="ja-JP" altLang="en-US"/>
              <a:t>ぐらい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while</a:t>
            </a:r>
            <a:r>
              <a:rPr lang="ja-JP" altLang="en-US"/>
              <a:t>文の</a:t>
            </a:r>
            <a:r>
              <a:rPr kumimoji="1" lang="ja-JP" altLang="en-US"/>
              <a:t>時刻を見る回数を定数個に固定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D805CA-0FB0-1841-9DE5-F7ABE832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28257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45503</TotalTime>
  <Words>76</Words>
  <Application>Microsoft Macintosh PowerPoint</Application>
  <PresentationFormat>ワイド画面</PresentationFormat>
  <Paragraphs>23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やること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255</cp:revision>
  <dcterms:created xsi:type="dcterms:W3CDTF">2019-10-09T07:40:24Z</dcterms:created>
  <dcterms:modified xsi:type="dcterms:W3CDTF">2021-12-16T09:11:58Z</dcterms:modified>
</cp:coreProperties>
</file>