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2021/12/17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MHI Ver3 </a:t>
            </a:r>
            <a:r>
              <a:rPr lang="ja-JP" altLang="en-US"/>
              <a:t>実験</a:t>
            </a:r>
            <a:endParaRPr lang="en-US" altLang="ja-JP" dirty="0"/>
          </a:p>
          <a:p>
            <a:pPr lvl="1"/>
            <a:r>
              <a:rPr lang="en-US" altLang="ja-JP" dirty="0"/>
              <a:t>Baseline</a:t>
            </a:r>
          </a:p>
          <a:p>
            <a:pPr lvl="1"/>
            <a:r>
              <a:rPr lang="en-US" altLang="ja-JP" dirty="0"/>
              <a:t>MHI4</a:t>
            </a:r>
          </a:p>
          <a:p>
            <a:pPr lvl="1"/>
            <a:r>
              <a:rPr lang="en-US" altLang="ja-JP" dirty="0"/>
              <a:t>while</a:t>
            </a:r>
            <a:r>
              <a:rPr lang="ja-JP" altLang="en-US"/>
              <a:t>文固定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一回で複数個入ってくるケースの実装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45538</TotalTime>
  <Words>33</Words>
  <Application>Microsoft Macintosh PowerPoint</Application>
  <PresentationFormat>ワイド画面</PresentationFormat>
  <Paragraphs>14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258</cp:revision>
  <dcterms:created xsi:type="dcterms:W3CDTF">2019-10-09T07:40:24Z</dcterms:created>
  <dcterms:modified xsi:type="dcterms:W3CDTF">2021-12-17T04:17:21Z</dcterms:modified>
</cp:coreProperties>
</file>