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124"/>
    <p:restoredTop sz="87483"/>
  </p:normalViewPr>
  <p:slideViewPr>
    <p:cSldViewPr snapToGrid="0" snapToObjects="1">
      <p:cViewPr varScale="1">
        <p:scale>
          <a:sx n="81" d="100"/>
          <a:sy n="81" d="100"/>
        </p:scale>
        <p:origin x="200" y="8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CAFDE-B2B3-834E-956B-C77D518E30FD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66B8A-B6C4-1C42-80A4-9748D3F96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98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66B8A-B6C4-1C42-80A4-9748D3F966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418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66B8A-B6C4-1C42-80A4-9748D3F9667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184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5</a:t>
            </a:r>
            <a:r>
              <a:rPr kumimoji="1" lang="ja-JP" altLang="en-US"/>
              <a:t>回データを作り直して</a:t>
            </a:r>
            <a:r>
              <a:rPr kumimoji="1" lang="en-US" altLang="ja-JP" dirty="0"/>
              <a:t>,</a:t>
            </a:r>
            <a:r>
              <a:rPr kumimoji="1" lang="ja-JP" altLang="en-US"/>
              <a:t>平均を出す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66B8A-B6C4-1C42-80A4-9748D3F9667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570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実験</a:t>
            </a:r>
            <a:r>
              <a:rPr kumimoji="1" lang="en-US" altLang="ja-JP" dirty="0"/>
              <a:t>1: </a:t>
            </a:r>
            <a:r>
              <a:rPr kumimoji="1" lang="ja-JP" altLang="en-US"/>
              <a:t>ハッシュ関数の数＝１にして、</a:t>
            </a:r>
            <a:r>
              <a:rPr kumimoji="1" lang="en-US" altLang="ja-JP" dirty="0" err="1"/>
              <a:t>Minlist</a:t>
            </a:r>
            <a:r>
              <a:rPr kumimoji="1" lang="ja-JP" altLang="en-US"/>
              <a:t>の長さと時間を測る</a:t>
            </a:r>
            <a:endParaRPr kumimoji="1" lang="en-US" altLang="ja-JP" dirty="0"/>
          </a:p>
          <a:p>
            <a:r>
              <a:rPr kumimoji="1" lang="en-US" altLang="ja-JP" dirty="0"/>
              <a:t>10,50,500</a:t>
            </a:r>
            <a:r>
              <a:rPr kumimoji="1" lang="ja-JP" altLang="en-US"/>
              <a:t>も候補として考えておく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66B8A-B6C4-1C42-80A4-9748D3F9667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0251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実験</a:t>
            </a:r>
            <a:r>
              <a:rPr kumimoji="1" lang="en-US" altLang="ja-JP" dirty="0"/>
              <a:t>3:10,50,100,500</a:t>
            </a:r>
          </a:p>
          <a:p>
            <a:endParaRPr kumimoji="1" lang="en-US" altLang="ja-JP" dirty="0"/>
          </a:p>
          <a:p>
            <a:r>
              <a:rPr kumimoji="1" lang="ja-JP" altLang="en-US"/>
              <a:t>実験</a:t>
            </a:r>
            <a:r>
              <a:rPr kumimoji="1" lang="en-US" altLang="ja-JP" dirty="0"/>
              <a:t>4: 5</a:t>
            </a:r>
            <a:r>
              <a:rPr kumimoji="1" lang="ja-JP" altLang="en-US"/>
              <a:t>だけで大丈夫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66B8A-B6C4-1C42-80A4-9748D3F9667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31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6A4F4D11-A9AC-7647-8BD6-805F53A81657}" type="datetime1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6033" y="134930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37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8646E54-4533-1C4E-B948-E64E0DE1D820}" type="datetime1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526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264AF73-4DA5-F64B-BBEA-D4699AC31B7B}" type="datetime1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03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8D3A7FE-9327-6F42-9DAE-D1DC33759273}" type="datetime1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60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ED336007-625C-6F4A-9D41-221081D957BC}" type="datetime1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977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C433E576-42AC-3F41-B979-B05609C9A6F1}" type="datetime1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32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36F8E6D-0D0C-B148-89C4-48302691E5CE}" type="datetime1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375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41740DE-232E-1445-9D48-C2FAC552B33A}" type="datetime1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185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1D87E6D-3BF9-464B-BC77-FA9B3D98ACEE}" type="datetime1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07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3B14908-7662-EA45-97A4-2C9325F444FD}" type="datetime1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77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B1B8F3E3-5FA5-6140-AACC-25F49DD5B60B}" type="datetime1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238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37408"/>
            <a:ext cx="11061730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86643"/>
            <a:ext cx="11061730" cy="4936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21355" y="9185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93A5079-F6E1-374B-BEF2-E44A163B5C2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7378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800" b="1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Ø"/>
        <a:defRPr kumimoji="1"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p"/>
        <a:defRPr kumimoji="1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2E0F1-48D4-504E-98AF-891893FE6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進捗報告</a:t>
            </a:r>
            <a:endParaRPr kumimoji="1" lang="ja-JP" altLang="en-US" b="1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91E4A5-171E-2146-B10A-53A62AF0F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b="1"/>
              <a:t>古賀研究室　</a:t>
            </a:r>
            <a:r>
              <a:rPr lang="en-US" altLang="ja-JP" sz="2000" b="1" dirty="0"/>
              <a:t>M2</a:t>
            </a:r>
            <a:r>
              <a:rPr kumimoji="1" lang="ja-JP" altLang="en-US" sz="2000" b="1"/>
              <a:t> 三原寛寿</a:t>
            </a:r>
            <a:endParaRPr kumimoji="1" lang="en-US" altLang="ja-JP" sz="2000" b="1" dirty="0"/>
          </a:p>
          <a:p>
            <a:r>
              <a:rPr kumimoji="1" lang="en-US" altLang="ja-JP" sz="2000" b="1" dirty="0"/>
              <a:t> 2021/12/24</a:t>
            </a:r>
            <a:endParaRPr kumimoji="1" lang="ja-JP" altLang="en-US" sz="2000" b="1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93986F-E52B-C440-A92B-9DA18395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17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7CBAF2-9884-3348-9A6F-6E2C5D7E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360B3E-FD74-6644-BCBE-A3D2307D8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一回で複数個入ってくるケースの実装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32B53C-CF49-764B-9BDE-071BC0F3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2DE8BF1-ECB5-A547-8B13-CEE2982241EE}"/>
              </a:ext>
            </a:extLst>
          </p:cNvPr>
          <p:cNvSpPr txBox="1"/>
          <p:nvPr/>
        </p:nvSpPr>
        <p:spPr>
          <a:xfrm>
            <a:off x="7192537" y="5776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44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A495CD-3A25-B545-A352-6D16E846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実験のパラメータ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1FE2CA-88DA-FF42-822A-ECF1E5F59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dirty="0"/>
              <a:t>Base </a:t>
            </a:r>
          </a:p>
          <a:p>
            <a:pPr lvl="1"/>
            <a:r>
              <a:rPr lang="en" altLang="ja-JP" dirty="0"/>
              <a:t>SW</a:t>
            </a:r>
            <a:r>
              <a:rPr lang="ja-JP" altLang="en-US"/>
              <a:t>サイズ </a:t>
            </a:r>
            <a:r>
              <a:rPr lang="en-US" altLang="ja-JP" dirty="0"/>
              <a:t>: 100</a:t>
            </a:r>
          </a:p>
          <a:p>
            <a:pPr lvl="1"/>
            <a:r>
              <a:rPr lang="ja-JP" altLang="en-US"/>
              <a:t>多重度 </a:t>
            </a:r>
            <a:r>
              <a:rPr lang="en-US" altLang="ja-JP" dirty="0"/>
              <a:t>: 1</a:t>
            </a:r>
          </a:p>
          <a:p>
            <a:pPr lvl="1"/>
            <a:r>
              <a:rPr lang="ja-JP" altLang="en-US"/>
              <a:t>要素の種類数 </a:t>
            </a:r>
            <a:r>
              <a:rPr lang="en-US" altLang="ja-JP" dirty="0"/>
              <a:t>: 100</a:t>
            </a:r>
          </a:p>
          <a:p>
            <a:pPr lvl="1"/>
            <a:r>
              <a:rPr lang="ja-JP" altLang="en-US"/>
              <a:t>ハッシュ関数の数：</a:t>
            </a:r>
            <a:r>
              <a:rPr lang="en-US" altLang="ja-JP" dirty="0"/>
              <a:t>10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/>
              <a:t>元データ：人工データ、コネクト、マッシュルーム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D43FDF-E7E2-884F-AAA2-F2E7CB572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50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599F5D-97DE-3547-84B4-99BAA2A45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02C1DB-81B3-3C4A-9365-51D939676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実験</a:t>
            </a:r>
            <a:r>
              <a:rPr lang="en-US" altLang="ja-JP" dirty="0"/>
              <a:t>1 : </a:t>
            </a:r>
            <a:r>
              <a:rPr lang="en" altLang="ja-JP" dirty="0"/>
              <a:t>SW</a:t>
            </a:r>
            <a:r>
              <a:rPr lang="ja-JP" altLang="en-US"/>
              <a:t>サイズを変えて実験</a:t>
            </a:r>
          </a:p>
          <a:p>
            <a:pPr lvl="1"/>
            <a:r>
              <a:rPr lang="en-US" altLang="ja-JP" dirty="0"/>
              <a:t>100,1000,10000</a:t>
            </a:r>
          </a:p>
          <a:p>
            <a:pPr lvl="1"/>
            <a:r>
              <a:rPr lang="en" altLang="ja-JP" dirty="0"/>
              <a:t>Baseline, MHI4_3</a:t>
            </a:r>
            <a:r>
              <a:rPr lang="ja-JP" altLang="en-US"/>
              <a:t>で比較</a:t>
            </a:r>
            <a:br>
              <a:rPr lang="ja-JP" altLang="en-US"/>
            </a:br>
            <a:endParaRPr lang="ja-JP" altLang="en-US"/>
          </a:p>
          <a:p>
            <a:r>
              <a:rPr lang="ja-JP" altLang="en-US"/>
              <a:t>実験</a:t>
            </a:r>
            <a:r>
              <a:rPr lang="en-US" altLang="ja-JP" dirty="0"/>
              <a:t>2</a:t>
            </a:r>
            <a:r>
              <a:rPr lang="ja-JP" altLang="en-US"/>
              <a:t>：多重度を変えて実験</a:t>
            </a:r>
            <a:r>
              <a:rPr lang="en-US" altLang="ja-JP" dirty="0"/>
              <a:t>(</a:t>
            </a:r>
            <a:r>
              <a:rPr lang="ja-JP" altLang="en-US"/>
              <a:t>人工データのみ</a:t>
            </a:r>
            <a:r>
              <a:rPr lang="en-US" altLang="ja-JP" dirty="0"/>
              <a:t>)</a:t>
            </a:r>
          </a:p>
          <a:p>
            <a:pPr lvl="1"/>
            <a:r>
              <a:rPr lang="el-GR" altLang="ja-JP" dirty="0"/>
              <a:t>α = 0, 0.5, 1</a:t>
            </a:r>
          </a:p>
          <a:p>
            <a:pPr lvl="1"/>
            <a:r>
              <a:rPr lang="en" altLang="ja-JP" dirty="0"/>
              <a:t>Baseline, MHI4_3</a:t>
            </a:r>
            <a:r>
              <a:rPr lang="ja-JP" altLang="en-US"/>
              <a:t>で比較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E0F43A-C58B-4E43-8E78-43EA44BB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16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1CD408-684F-5C40-8F7E-FCFCC1161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実験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B41DE2-BC87-E941-9DD6-17CC17869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実験</a:t>
            </a:r>
            <a:r>
              <a:rPr lang="en-US" altLang="ja-JP" dirty="0"/>
              <a:t>3</a:t>
            </a:r>
            <a:r>
              <a:rPr lang="ja-JP" altLang="en-US"/>
              <a:t>：要素の種類数を変えて実験</a:t>
            </a:r>
            <a:r>
              <a:rPr lang="en-US" altLang="ja-JP" dirty="0"/>
              <a:t>(</a:t>
            </a:r>
            <a:r>
              <a:rPr lang="ja-JP" altLang="en-US"/>
              <a:t>人工データのみ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100,300,500</a:t>
            </a:r>
          </a:p>
          <a:p>
            <a:pPr lvl="1"/>
            <a:r>
              <a:rPr lang="en" altLang="ja-JP" dirty="0"/>
              <a:t>Baseline, MHI4_3</a:t>
            </a:r>
            <a:r>
              <a:rPr lang="ja-JP" altLang="en-US"/>
              <a:t>で比較</a:t>
            </a:r>
          </a:p>
          <a:p>
            <a:pPr marL="0" indent="0">
              <a:buNone/>
            </a:pPr>
            <a:br>
              <a:rPr lang="ja-JP" altLang="en-US"/>
            </a:br>
            <a:endParaRPr lang="ja-JP" altLang="en-US"/>
          </a:p>
          <a:p>
            <a:r>
              <a:rPr lang="ja-JP" altLang="en-US"/>
              <a:t>実験</a:t>
            </a:r>
            <a:r>
              <a:rPr lang="en-US" altLang="ja-JP" dirty="0"/>
              <a:t>4</a:t>
            </a:r>
            <a:r>
              <a:rPr lang="ja-JP" altLang="en-US"/>
              <a:t>：一度に複数個出入りする実験</a:t>
            </a:r>
          </a:p>
          <a:p>
            <a:pPr lvl="1"/>
            <a:r>
              <a:rPr lang="en-US" altLang="ja-JP" dirty="0"/>
              <a:t>5</a:t>
            </a:r>
          </a:p>
          <a:p>
            <a:pPr lvl="1"/>
            <a:r>
              <a:rPr lang="en-US" altLang="ja-JP" dirty="0"/>
              <a:t> </a:t>
            </a:r>
            <a:r>
              <a:rPr lang="en" altLang="ja-JP" dirty="0"/>
              <a:t>MHI4_3</a:t>
            </a:r>
            <a:r>
              <a:rPr lang="ja-JP" altLang="en-US"/>
              <a:t>と比較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E786AE-3CF1-5547-ABAB-2C6845F2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028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7B8C7E-D9B5-314F-B23E-80570EC48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やること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94170-42A0-6E41-952D-4E1389DB6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while</a:t>
            </a:r>
            <a:r>
              <a:rPr kumimoji="1" lang="ja-JP" altLang="en-US"/>
              <a:t>文で１、２で試す</a:t>
            </a:r>
            <a:endParaRPr lang="en-US" altLang="ja-JP" dirty="0"/>
          </a:p>
          <a:p>
            <a:pPr lvl="1"/>
            <a:r>
              <a:rPr kumimoji="1" lang="ja-JP" altLang="en-US"/>
              <a:t>種類数を</a:t>
            </a:r>
            <a:r>
              <a:rPr kumimoji="1" lang="en-US" altLang="ja-JP" dirty="0"/>
              <a:t>300</a:t>
            </a:r>
            <a:r>
              <a:rPr kumimoji="1" lang="ja-JP" altLang="en-US"/>
              <a:t>で行う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111EDA5-97C7-A94F-A7AD-E0246D77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467066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ギャラリー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{CF939B77-A4D5-674E-8C2A-DC8420EA6C81}tf10001119</Template>
  <TotalTime>45751</TotalTime>
  <Words>196</Words>
  <Application>Microsoft Macintosh PowerPoint</Application>
  <PresentationFormat>ワイド画面</PresentationFormat>
  <Paragraphs>48</Paragraphs>
  <Slides>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游ゴシック</vt:lpstr>
      <vt:lpstr>游ゴシック Light</vt:lpstr>
      <vt:lpstr>Arial</vt:lpstr>
      <vt:lpstr>Century Gothic</vt:lpstr>
      <vt:lpstr>Wingdings</vt:lpstr>
      <vt:lpstr>ギャラリー</vt:lpstr>
      <vt:lpstr>進捗報告</vt:lpstr>
      <vt:lpstr>進捗</vt:lpstr>
      <vt:lpstr>実験のパラメータ</vt:lpstr>
      <vt:lpstr>実験</vt:lpstr>
      <vt:lpstr>実験</vt:lpstr>
      <vt:lpstr>やること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三原 寛寿</dc:creator>
  <cp:lastModifiedBy>Microsoft Office User</cp:lastModifiedBy>
  <cp:revision>262</cp:revision>
  <dcterms:created xsi:type="dcterms:W3CDTF">2019-10-09T07:40:24Z</dcterms:created>
  <dcterms:modified xsi:type="dcterms:W3CDTF">2022-01-04T08:58:30Z</dcterms:modified>
</cp:coreProperties>
</file>