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2021/4/15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就活</a:t>
            </a:r>
            <a:endParaRPr lang="en-US" altLang="ja-JP" dirty="0"/>
          </a:p>
          <a:p>
            <a:pPr lvl="1"/>
            <a:r>
              <a:rPr lang="ja-JP" altLang="en-US"/>
              <a:t>狙っていたところが落ちたため、新たに受けるところを決めて活動していました</a:t>
            </a:r>
            <a:endParaRPr lang="en-US" altLang="ja-JP" dirty="0"/>
          </a:p>
          <a:p>
            <a:r>
              <a:rPr lang="ja-JP" altLang="en-US"/>
              <a:t>論文「</a:t>
            </a:r>
            <a:r>
              <a:rPr lang="en-US" altLang="ja-JP" dirty="0"/>
              <a:t>Improved Consistent Sampling, Weighted </a:t>
            </a:r>
            <a:r>
              <a:rPr lang="en-US" altLang="ja-JP" dirty="0" err="1"/>
              <a:t>Minhash</a:t>
            </a:r>
            <a:r>
              <a:rPr lang="en-US" altLang="ja-JP" dirty="0"/>
              <a:t> and L1 </a:t>
            </a:r>
            <a:r>
              <a:rPr lang="en-US" altLang="ja-JP" dirty="0" err="1"/>
              <a:t>Sketchin</a:t>
            </a:r>
            <a:r>
              <a:rPr lang="ja-JP" altLang="en-US"/>
              <a:t>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21412</TotalTime>
  <Words>44</Words>
  <Application>Microsoft Macintosh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172</cp:revision>
  <dcterms:created xsi:type="dcterms:W3CDTF">2019-10-09T07:40:24Z</dcterms:created>
  <dcterms:modified xsi:type="dcterms:W3CDTF">2021-04-16T04:52:10Z</dcterms:modified>
</cp:coreProperties>
</file>