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2021/4/23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就活</a:t>
            </a:r>
            <a:endParaRPr lang="en-US" altLang="ja-JP" dirty="0"/>
          </a:p>
          <a:p>
            <a:pPr lvl="1"/>
            <a:r>
              <a:rPr lang="en-US" altLang="ja-JP"/>
              <a:t>ES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21434</TotalTime>
  <Words>17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174</cp:revision>
  <dcterms:created xsi:type="dcterms:W3CDTF">2019-10-09T07:40:24Z</dcterms:created>
  <dcterms:modified xsi:type="dcterms:W3CDTF">2021-04-30T04:04:47Z</dcterms:modified>
</cp:coreProperties>
</file>