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9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07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2021/5/14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就活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Baseline</a:t>
            </a:r>
            <a:r>
              <a:rPr lang="ja-JP" altLang="en-US"/>
              <a:t>のプログラムをどう変えるか考える</a:t>
            </a:r>
            <a:r>
              <a:rPr lang="en-US" altLang="ja-JP" dirty="0"/>
              <a:t>	</a:t>
            </a:r>
          </a:p>
          <a:p>
            <a:pPr lvl="1"/>
            <a:r>
              <a:rPr lang="ja-JP" altLang="en-US"/>
              <a:t>現在の</a:t>
            </a:r>
            <a:r>
              <a:rPr lang="en-US" altLang="ja-JP" dirty="0"/>
              <a:t>Baseline</a:t>
            </a:r>
            <a:r>
              <a:rPr lang="ja-JP" altLang="en-US"/>
              <a:t>の作りをまとめた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690A9-74A7-E643-9140-B39E2AE2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Baseline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B1D5E3-F759-3144-9CF6-CC80D6AA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割り当て値の表</a:t>
            </a:r>
            <a:r>
              <a:rPr lang="ja-JP" altLang="en-US"/>
              <a:t>を持つ</a:t>
            </a:r>
            <a:endParaRPr kumimoji="1" lang="en-US" altLang="ja-JP" dirty="0"/>
          </a:p>
          <a:p>
            <a:r>
              <a:rPr lang="en-US" altLang="ja-JP" dirty="0"/>
              <a:t>SW</a:t>
            </a:r>
            <a:r>
              <a:rPr lang="ja-JP" altLang="en-US"/>
              <a:t>の要素の数を保持</a:t>
            </a:r>
            <a:r>
              <a:rPr lang="en-US" altLang="ja-JP" dirty="0"/>
              <a:t>(</a:t>
            </a:r>
            <a:r>
              <a:rPr lang="en-US" altLang="ja-JP" dirty="0" err="1"/>
              <a:t>histgram</a:t>
            </a:r>
            <a:r>
              <a:rPr lang="ja-JP" altLang="en-US"/>
              <a:t>を持つ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最小値の更新の仕方</a:t>
            </a:r>
            <a:endParaRPr lang="en-US" altLang="ja-JP" dirty="0"/>
          </a:p>
          <a:p>
            <a:pPr lvl="1"/>
            <a:r>
              <a:rPr kumimoji="1" lang="ja-JP" altLang="en-US"/>
              <a:t>一番古い要素が抜ける時</a:t>
            </a:r>
            <a:endParaRPr kumimoji="1" lang="en-US" altLang="ja-JP" dirty="0"/>
          </a:p>
          <a:p>
            <a:pPr lvl="2"/>
            <a:r>
              <a:rPr lang="ja-JP" altLang="en-US"/>
              <a:t>最小値と全く関係ない</a:t>
            </a:r>
            <a:r>
              <a:rPr lang="en-US" altLang="ja-JP" dirty="0"/>
              <a:t>(</a:t>
            </a:r>
            <a:r>
              <a:rPr lang="ja-JP" altLang="en-US"/>
              <a:t>違うラベル</a:t>
            </a:r>
            <a:r>
              <a:rPr lang="en-US" altLang="ja-JP" dirty="0"/>
              <a:t>)-&gt; </a:t>
            </a:r>
            <a:r>
              <a:rPr lang="ja-JP" altLang="en-US"/>
              <a:t>何もしない</a:t>
            </a:r>
            <a:endParaRPr lang="en-US" altLang="ja-JP" dirty="0"/>
          </a:p>
          <a:p>
            <a:pPr lvl="2"/>
            <a:r>
              <a:rPr lang="ja-JP" altLang="en-US"/>
              <a:t>最小値と同じラベル</a:t>
            </a:r>
            <a:r>
              <a:rPr lang="en-US" altLang="ja-JP" dirty="0"/>
              <a:t>-&gt;</a:t>
            </a:r>
            <a:r>
              <a:rPr lang="ja-JP" altLang="en-US"/>
              <a:t>最小値を再検索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/>
              <a:t>一番新しい要素が入ってくる時</a:t>
            </a:r>
            <a:endParaRPr lang="en-US" altLang="ja-JP" dirty="0"/>
          </a:p>
          <a:p>
            <a:pPr lvl="2"/>
            <a:r>
              <a:rPr kumimoji="1" lang="ja-JP" altLang="en-US"/>
              <a:t>最小値と入ってきた要素の割り当て値を比較、更新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010DDB-54B3-5A42-83EA-52C1C138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14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8908E4-D37F-0B4E-99CF-888DB8C9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FAF129-60C1-E346-A8BE-8CF41F5EA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IN</a:t>
            </a:r>
            <a:r>
              <a:rPr kumimoji="1" lang="ja-JP" altLang="en-US"/>
              <a:t>側の処理の仕方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Minlist</a:t>
            </a:r>
            <a:r>
              <a:rPr kumimoji="1" lang="en-US" altLang="ja-JP" dirty="0"/>
              <a:t>)</a:t>
            </a:r>
            <a:r>
              <a:rPr kumimoji="1" lang="ja-JP" altLang="en-US"/>
              <a:t>を再考する</a:t>
            </a:r>
            <a:endParaRPr kumimoji="1" lang="en-US" altLang="ja-JP" dirty="0"/>
          </a:p>
          <a:p>
            <a:pPr lvl="1"/>
            <a:r>
              <a:rPr lang="ja-JP" altLang="en-US"/>
              <a:t>何回かに一回更新</a:t>
            </a:r>
            <a:endParaRPr lang="en-US" altLang="ja-JP" dirty="0"/>
          </a:p>
          <a:p>
            <a:pPr lvl="1"/>
            <a:r>
              <a:rPr lang="ja-JP" altLang="en-US"/>
              <a:t>最小値が変化しない時は更新しない</a:t>
            </a:r>
            <a:endParaRPr lang="en-US" altLang="ja-JP" dirty="0"/>
          </a:p>
          <a:p>
            <a:pPr lvl="1"/>
            <a:r>
              <a:rPr lang="ja-JP" altLang="en-US"/>
              <a:t>何回かに一回更新の時に、多重集合だとどういう影響があるか考える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F63C9D-16C1-CB48-9D57-9806CDF3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076242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21481</TotalTime>
  <Words>151</Words>
  <Application>Microsoft Macintosh PowerPoint</Application>
  <PresentationFormat>ワイド画面</PresentationFormat>
  <Paragraphs>29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Century Gothic</vt:lpstr>
      <vt:lpstr>Wingdings</vt:lpstr>
      <vt:lpstr>ギャラリー</vt:lpstr>
      <vt:lpstr>進捗報告</vt:lpstr>
      <vt:lpstr>進捗</vt:lpstr>
      <vt:lpstr>Baseline</vt:lpstr>
      <vt:lpstr>やること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180</cp:revision>
  <dcterms:created xsi:type="dcterms:W3CDTF">2019-10-09T07:40:24Z</dcterms:created>
  <dcterms:modified xsi:type="dcterms:W3CDTF">2021-05-14T04:29:10Z</dcterms:modified>
</cp:coreProperties>
</file>