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2021/5/21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現在の</a:t>
            </a:r>
            <a:r>
              <a:rPr lang="en-US" altLang="ja-JP" dirty="0"/>
              <a:t>IN</a:t>
            </a:r>
            <a:r>
              <a:rPr lang="ja-JP" altLang="en-US"/>
              <a:t>側の処理を把握するために、まとめた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908E4-D37F-0B4E-99CF-888DB8C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今後変える部分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AF129-60C1-E346-A8BE-8CF41F5E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ja-JP" altLang="en-US"/>
              <a:t>側の処理の仕方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Minlist</a:t>
            </a:r>
            <a:r>
              <a:rPr kumimoji="1" lang="en-US" altLang="ja-JP" dirty="0"/>
              <a:t>)</a:t>
            </a:r>
            <a:r>
              <a:rPr kumimoji="1" lang="ja-JP" altLang="en-US"/>
              <a:t>を再考する</a:t>
            </a:r>
            <a:endParaRPr kumimoji="1" lang="en-US" altLang="ja-JP" dirty="0"/>
          </a:p>
          <a:p>
            <a:pPr lvl="1"/>
            <a:r>
              <a:rPr lang="ja-JP" altLang="en-US"/>
              <a:t>何回かに一回更新</a:t>
            </a:r>
            <a:endParaRPr lang="en-US" altLang="ja-JP" dirty="0"/>
          </a:p>
          <a:p>
            <a:pPr lvl="1"/>
            <a:r>
              <a:rPr lang="ja-JP" altLang="en-US"/>
              <a:t>最小値が変化しない時は更新しない</a:t>
            </a:r>
            <a:endParaRPr lang="en-US" altLang="ja-JP" dirty="0"/>
          </a:p>
          <a:p>
            <a:pPr lvl="1"/>
            <a:r>
              <a:rPr lang="ja-JP" altLang="en-US"/>
              <a:t>何回かに一回更新の時に、多重集合だとどういう影響があるか考える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F63C9D-16C1-CB48-9D57-9806CDF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B7A7A-6D06-604A-8789-9E30C92F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現在の</a:t>
            </a:r>
            <a:r>
              <a:rPr kumimoji="1" lang="en-US" altLang="ja-JP" dirty="0"/>
              <a:t>IN</a:t>
            </a:r>
            <a:r>
              <a:rPr kumimoji="1" lang="ja-JP" altLang="en-US"/>
              <a:t>側の処理</a:t>
            </a:r>
            <a:r>
              <a:rPr kumimoji="1" lang="en-US" altLang="ja-JP" dirty="0"/>
              <a:t>(Ver.1.3)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9AA8C-A60C-DE43-A5B6-F7941F9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Histgaram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][In]</a:t>
            </a:r>
            <a:r>
              <a:rPr lang="ja-JP" altLang="en-US"/>
              <a:t>に時刻</a:t>
            </a:r>
            <a:r>
              <a:rPr lang="en-US" altLang="ja-JP" dirty="0"/>
              <a:t>t</a:t>
            </a:r>
            <a:r>
              <a:rPr lang="ja-JP" altLang="en-US"/>
              <a:t>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Minlist</a:t>
            </a:r>
            <a:r>
              <a:rPr lang="ja-JP" altLang="en-US"/>
              <a:t>内の処理</a:t>
            </a:r>
            <a:endParaRPr lang="en-US" altLang="ja-JP" dirty="0"/>
          </a:p>
          <a:p>
            <a:pPr lvl="1"/>
            <a:r>
              <a:rPr lang="en-US" altLang="ja-JP" dirty="0"/>
              <a:t>In</a:t>
            </a:r>
            <a:r>
              <a:rPr lang="ja-JP" altLang="en-US"/>
              <a:t>と同じラベルを削除</a:t>
            </a:r>
            <a:endParaRPr lang="en-US" altLang="ja-JP" dirty="0"/>
          </a:p>
          <a:p>
            <a:pPr lvl="1"/>
            <a:r>
              <a:rPr kumimoji="1" lang="ja-JP" altLang="en-US"/>
              <a:t>ヒストグラムの時刻によって、割り当て値を変えながら削除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In</a:t>
            </a:r>
            <a:r>
              <a:rPr lang="ja-JP" altLang="en-US"/>
              <a:t>の割り当て値が最小値なら最小値を更新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</a:t>
            </a:r>
            <a:r>
              <a:rPr lang="en-US" altLang="ja-JP" dirty="0" err="1"/>
              <a:t>Minlist</a:t>
            </a:r>
            <a:r>
              <a:rPr lang="ja-JP" altLang="en-US"/>
              <a:t>の処理の部分を何回かに一回更新するようにする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755ABC-75B9-5544-926F-7C3A737A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582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21601</TotalTime>
  <Words>148</Words>
  <Application>Microsoft Macintosh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今後変える部分</vt:lpstr>
      <vt:lpstr>現在のIN側の処理(Ver.1.3)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183</cp:revision>
  <dcterms:created xsi:type="dcterms:W3CDTF">2019-10-09T07:40:24Z</dcterms:created>
  <dcterms:modified xsi:type="dcterms:W3CDTF">2021-05-21T05:36:32Z</dcterms:modified>
</cp:coreProperties>
</file>