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2021/5/7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就活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年間履修計画書</a:t>
            </a:r>
            <a:r>
              <a:rPr lang="en-US" altLang="ja-JP" dirty="0"/>
              <a:t>,</a:t>
            </a:r>
            <a:r>
              <a:rPr lang="ja-JP" altLang="en-US"/>
              <a:t>研究指導計画書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21437</TotalTime>
  <Words>23</Words>
  <Application>Microsoft Macintosh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176</cp:revision>
  <dcterms:created xsi:type="dcterms:W3CDTF">2019-10-09T07:40:24Z</dcterms:created>
  <dcterms:modified xsi:type="dcterms:W3CDTF">2021-05-07T00:41:47Z</dcterms:modified>
</cp:coreProperties>
</file>