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6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25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24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CAFDE-B2B3-834E-956B-C77D518E30FD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66B8A-B6C4-1C42-80A4-9748D3F96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98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6A4F4D11-A9AC-7647-8BD6-805F53A81657}" type="datetime1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6033" y="134930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37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8646E54-4533-1C4E-B948-E64E0DE1D820}" type="datetime1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526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264AF73-4DA5-F64B-BBEA-D4699AC31B7B}" type="datetime1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03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8D3A7FE-9327-6F42-9DAE-D1DC33759273}" type="datetime1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60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ED336007-625C-6F4A-9D41-221081D957BC}" type="datetime1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977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C433E576-42AC-3F41-B979-B05609C9A6F1}" type="datetime1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32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36F8E6D-0D0C-B148-89C4-48302691E5CE}" type="datetime1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375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41740DE-232E-1445-9D48-C2FAC552B33A}" type="datetime1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185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1D87E6D-3BF9-464B-BC77-FA9B3D98ACEE}" type="datetime1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07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3B14908-7662-EA45-97A4-2C9325F444FD}" type="datetime1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77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B1B8F3E3-5FA5-6140-AACC-25F49DD5B60B}" type="datetime1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238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37408"/>
            <a:ext cx="11061730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86643"/>
            <a:ext cx="11061730" cy="4936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21355" y="9185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93A5079-F6E1-374B-BEF2-E44A163B5C2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7378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800" b="1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Ø"/>
        <a:defRPr kumimoji="1"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p"/>
        <a:defRPr kumimoji="1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2E0F1-48D4-504E-98AF-891893FE6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進捗報告</a:t>
            </a:r>
            <a:endParaRPr kumimoji="1" lang="ja-JP" altLang="en-US" b="1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91E4A5-171E-2146-B10A-53A62AF0F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b="1"/>
              <a:t>古賀研究室　</a:t>
            </a:r>
            <a:r>
              <a:rPr lang="en-US" altLang="ja-JP" sz="2000" b="1" dirty="0"/>
              <a:t>M2</a:t>
            </a:r>
            <a:r>
              <a:rPr kumimoji="1" lang="ja-JP" altLang="en-US" sz="2000" b="1"/>
              <a:t> 三原寛寿</a:t>
            </a:r>
            <a:endParaRPr kumimoji="1" lang="en-US" altLang="ja-JP" sz="2000" b="1" dirty="0"/>
          </a:p>
          <a:p>
            <a:r>
              <a:rPr kumimoji="1" lang="en-US" altLang="ja-JP" sz="2000" b="1" dirty="0"/>
              <a:t> 2021/6/11</a:t>
            </a:r>
            <a:endParaRPr kumimoji="1" lang="ja-JP" altLang="en-US" sz="2000" b="1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93986F-E52B-C440-A92B-9DA18395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17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7CBAF2-9884-3348-9A6F-6E2C5D7E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360B3E-FD74-6644-BCBE-A3D2307D8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en-US" altLang="ja-JP" dirty="0"/>
              <a:t>2</a:t>
            </a:r>
            <a:r>
              <a:rPr lang="ja-JP" altLang="en-US"/>
              <a:t>回に一回更新の処理でコードに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32B53C-CF49-764B-9BDE-071BC0F3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44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E14EB4-76BA-EF4C-AFA0-6981659C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直す部分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99A52B-FB3E-4D4B-8A8C-EA4A42FC6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最小値で消すという処理が抜けている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時刻の処理が汎用性がない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en-US" altLang="ja-JP" dirty="0"/>
              <a:t>2</a:t>
            </a:r>
            <a:r>
              <a:rPr kumimoji="1" lang="ja-JP" altLang="en-US"/>
              <a:t>に特化しすぎているから全体的に汎用性を持たせる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E799E6-ECA8-CB4A-8697-401ED2C4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813565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ギャラリー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{CF939B77-A4D5-674E-8C2A-DC8420EA6C81}tf10001119</Template>
  <TotalTime>25578</TotalTime>
  <Words>54</Words>
  <Application>Microsoft Macintosh PowerPoint</Application>
  <PresentationFormat>ワイド画面</PresentationFormat>
  <Paragraphs>16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游ゴシック</vt:lpstr>
      <vt:lpstr>游ゴシック Light</vt:lpstr>
      <vt:lpstr>Arial</vt:lpstr>
      <vt:lpstr>Century Gothic</vt:lpstr>
      <vt:lpstr>Wingdings</vt:lpstr>
      <vt:lpstr>ギャラリー</vt:lpstr>
      <vt:lpstr>進捗報告</vt:lpstr>
      <vt:lpstr>進捗</vt:lpstr>
      <vt:lpstr>直す部分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三原 寛寿</dc:creator>
  <cp:lastModifiedBy>Microsoft Office User</cp:lastModifiedBy>
  <cp:revision>196</cp:revision>
  <dcterms:created xsi:type="dcterms:W3CDTF">2019-10-09T07:40:24Z</dcterms:created>
  <dcterms:modified xsi:type="dcterms:W3CDTF">2021-06-11T05:48:24Z</dcterms:modified>
</cp:coreProperties>
</file>