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2021/6/18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ノートにまとめました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14EB4-76BA-EF4C-AFA0-6981659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直す部分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9A52B-FB3E-4D4B-8A8C-EA4A42FC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最小値で消すという処理が抜けている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時刻の処理が汎用性がない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/>
              <a:t>に特化しすぎているから全体的に汎用性を持たせる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E799E6-ECA8-CB4A-8697-401ED2C4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13565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28015</TotalTime>
  <Words>47</Words>
  <Application>Microsoft Macintosh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直す部分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198</cp:revision>
  <dcterms:created xsi:type="dcterms:W3CDTF">2019-10-09T07:40:24Z</dcterms:created>
  <dcterms:modified xsi:type="dcterms:W3CDTF">2021-06-18T04:05:11Z</dcterms:modified>
</cp:coreProperties>
</file>