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5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2021/6/25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ノートにまとめました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28230</TotalTime>
  <Words>17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201</cp:revision>
  <dcterms:created xsi:type="dcterms:W3CDTF">2019-10-09T07:40:24Z</dcterms:created>
  <dcterms:modified xsi:type="dcterms:W3CDTF">2021-06-25T05:34:57Z</dcterms:modified>
</cp:coreProperties>
</file>