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69308"/>
  </p:normalViewPr>
  <p:slideViewPr>
    <p:cSldViewPr snapToGrid="0" snapToObjects="1">
      <p:cViewPr varScale="1">
        <p:scale>
          <a:sx n="88" d="100"/>
          <a:sy n="88" d="100"/>
        </p:scale>
        <p:origin x="101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パラメータを変えた時間を調べる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Minlist</a:t>
            </a:r>
            <a:r>
              <a:rPr kumimoji="1" lang="ja-JP" altLang="en-US"/>
              <a:t>の長さと時間との関係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Baseline</a:t>
            </a:r>
            <a:r>
              <a:rPr kumimoji="1" lang="ja-JP" altLang="en-US"/>
              <a:t>側で，多重度が低い時に，計測速度が速い理由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・割り当て表のサイズを</a:t>
            </a:r>
            <a:r>
              <a:rPr kumimoji="1" lang="en-US" altLang="ja-JP" dirty="0"/>
              <a:t>w=100</a:t>
            </a:r>
            <a:r>
              <a:rPr kumimoji="1" lang="ja-JP" altLang="en-US"/>
              <a:t>と合わせる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・多重度が高くなっても，</a:t>
            </a:r>
            <a:r>
              <a:rPr kumimoji="1" lang="en-US" altLang="ja-JP" dirty="0"/>
              <a:t>speed</a:t>
            </a:r>
            <a:r>
              <a:rPr kumimoji="1" lang="ja-JP" altLang="en-US"/>
              <a:t>が変わらない原因を調べる</a:t>
            </a:r>
            <a:endParaRPr kumimoji="1" lang="en-US" altLang="ja-JP" dirty="0"/>
          </a:p>
          <a:p>
            <a:r>
              <a:rPr kumimoji="1" lang="ja-JP" altLang="en-US"/>
              <a:t>理論上，</a:t>
            </a:r>
            <a:r>
              <a:rPr kumimoji="1" lang="en-US" altLang="ja-JP" dirty="0" err="1"/>
              <a:t>Minlist</a:t>
            </a:r>
            <a:r>
              <a:rPr kumimoji="1" lang="ja-JP" altLang="en-US"/>
              <a:t>が短くなり，速度が上がる．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・間隔によって，</a:t>
            </a:r>
            <a:r>
              <a:rPr kumimoji="1" lang="en-US" altLang="ja-JP" dirty="0" err="1"/>
              <a:t>Minlist</a:t>
            </a:r>
            <a:r>
              <a:rPr kumimoji="1" lang="ja-JP" altLang="en-US"/>
              <a:t>の長さがどのくらい変わるか，</a:t>
            </a:r>
            <a:r>
              <a:rPr kumimoji="1" lang="en-US" altLang="ja-JP" dirty="0" err="1"/>
              <a:t>Minlist</a:t>
            </a:r>
            <a:r>
              <a:rPr kumimoji="1" lang="ja-JP" altLang="en-US"/>
              <a:t>の中の数と時間を調べる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8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Jaccard</a:t>
            </a:r>
            <a:r>
              <a:rPr kumimoji="1" lang="ja-JP" altLang="en-US"/>
              <a:t>係数は，厳密計算</a:t>
            </a:r>
            <a:endParaRPr kumimoji="1" lang="en-US" altLang="ja-JP" dirty="0"/>
          </a:p>
          <a:p>
            <a:r>
              <a:rPr kumimoji="1" lang="en-US" altLang="ja-JP" dirty="0"/>
              <a:t>Min-hash</a:t>
            </a:r>
            <a:r>
              <a:rPr kumimoji="1" lang="ja-JP" altLang="en-US"/>
              <a:t>は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49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2021/7/2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中間発表終わって，休んでました．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今後</a:t>
            </a:r>
            <a:endParaRPr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/>
              <a:t>週間かけて，今まで，プログラムのそれぞれの中身見て，</a:t>
            </a:r>
            <a:endParaRPr lang="en-US" altLang="ja-JP" dirty="0"/>
          </a:p>
          <a:p>
            <a:pPr lvl="1"/>
            <a:r>
              <a:rPr lang="ja-JP" altLang="en-US"/>
              <a:t>どの</a:t>
            </a:r>
            <a:r>
              <a:rPr lang="en-US" altLang="ja-JP" dirty="0" err="1"/>
              <a:t>ver</a:t>
            </a:r>
            <a:r>
              <a:rPr lang="ja-JP" altLang="en-US"/>
              <a:t>でどう変化加えたかをまとめたい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22F5F-C7ED-B54C-AF48-DFD50BF1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A65A91-8AA9-BE4A-8E36-F0F41340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パラメータを変えて、時間を調べる</a:t>
            </a:r>
            <a:endParaRPr lang="en-US" altLang="ja-JP" dirty="0"/>
          </a:p>
          <a:p>
            <a:r>
              <a:rPr lang="en-US" altLang="ja-JP" dirty="0" err="1"/>
              <a:t>Minlist</a:t>
            </a:r>
            <a:r>
              <a:rPr lang="ja-JP" altLang="en-US"/>
              <a:t>の長さと時間との関係</a:t>
            </a:r>
            <a:endParaRPr lang="en-US" altLang="ja-JP" dirty="0"/>
          </a:p>
          <a:p>
            <a:r>
              <a:rPr lang="en-US" altLang="ja-JP" dirty="0"/>
              <a:t>Baseline</a:t>
            </a:r>
            <a:r>
              <a:rPr lang="ja-JP" altLang="en-US"/>
              <a:t>側で，多重度が低い時に，計測速度が速い理由</a:t>
            </a:r>
            <a:endParaRPr lang="en-US" altLang="ja-JP" dirty="0"/>
          </a:p>
          <a:p>
            <a:r>
              <a:rPr lang="ja-JP" altLang="en-US"/>
              <a:t>割り当て表のサイズを</a:t>
            </a:r>
            <a:r>
              <a:rPr lang="en-US" altLang="ja-JP" dirty="0"/>
              <a:t>w=100</a:t>
            </a:r>
            <a:r>
              <a:rPr lang="ja-JP" altLang="en-US"/>
              <a:t>と合わせる</a:t>
            </a:r>
            <a:endParaRPr lang="en-US" altLang="ja-JP" dirty="0"/>
          </a:p>
          <a:p>
            <a:r>
              <a:rPr lang="ja-JP" altLang="en-US"/>
              <a:t>多重度が高くなっても，</a:t>
            </a:r>
            <a:r>
              <a:rPr lang="en-US" altLang="ja-JP" dirty="0"/>
              <a:t>speed</a:t>
            </a:r>
            <a:r>
              <a:rPr lang="ja-JP" altLang="en-US"/>
              <a:t>が変わらない原因を調べる</a:t>
            </a:r>
            <a:endParaRPr lang="en-US" altLang="ja-JP" dirty="0"/>
          </a:p>
          <a:p>
            <a:r>
              <a:rPr lang="ja-JP" altLang="en-US"/>
              <a:t>理論上，</a:t>
            </a:r>
            <a:r>
              <a:rPr lang="en-US" altLang="ja-JP" dirty="0" err="1"/>
              <a:t>Minlist</a:t>
            </a:r>
            <a:r>
              <a:rPr lang="ja-JP" altLang="en-US"/>
              <a:t>が短くなり，速度が上がる．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間隔によって，</a:t>
            </a:r>
            <a:r>
              <a:rPr lang="en-US" altLang="ja-JP" dirty="0" err="1"/>
              <a:t>Minlist</a:t>
            </a:r>
            <a:r>
              <a:rPr lang="ja-JP" altLang="en-US"/>
              <a:t>の長さがどのくらい変わるか，</a:t>
            </a:r>
            <a:r>
              <a:rPr lang="en-US" altLang="ja-JP" dirty="0" err="1"/>
              <a:t>Minlist</a:t>
            </a:r>
            <a:r>
              <a:rPr lang="ja-JP" altLang="en-US"/>
              <a:t>の中の数と時間を調べる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B1FCA4-8D60-AD40-BFF5-2FBD7B3F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14837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29018</TotalTime>
  <Words>229</Words>
  <Application>Microsoft Macintosh PowerPoint</Application>
  <PresentationFormat>ワイド画面</PresentationFormat>
  <Paragraphs>38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  <vt:lpstr>今後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210</cp:revision>
  <dcterms:created xsi:type="dcterms:W3CDTF">2019-10-09T07:40:24Z</dcterms:created>
  <dcterms:modified xsi:type="dcterms:W3CDTF">2021-07-27T16:15:13Z</dcterms:modified>
</cp:coreProperties>
</file>