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03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160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2021/7/2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火曜までに完成させること</a:t>
            </a:r>
            <a:endParaRPr lang="en-US" altLang="ja-JP" dirty="0"/>
          </a:p>
          <a:p>
            <a:pPr lvl="1"/>
            <a:r>
              <a:rPr lang="ja-JP" altLang="en-US"/>
              <a:t>提案手法の改良</a:t>
            </a:r>
            <a:endParaRPr lang="en-US" altLang="ja-JP" dirty="0"/>
          </a:p>
          <a:p>
            <a:pPr lvl="1"/>
            <a:r>
              <a:rPr lang="en-US" altLang="ja-JP" dirty="0"/>
              <a:t>Baseline</a:t>
            </a:r>
            <a:r>
              <a:rPr lang="ja-JP" altLang="en-US"/>
              <a:t>の改良：</a:t>
            </a:r>
            <a:r>
              <a:rPr lang="en-US" altLang="ja-JP" dirty="0"/>
              <a:t>out</a:t>
            </a:r>
            <a:r>
              <a:rPr lang="ja-JP" altLang="en-US"/>
              <a:t>の処理を簡略化しすぎないようにする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19E9C-CBAF-B847-BD33-D37DD641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提案手法の改良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D1B3E7-344E-AA41-9054-99D4FEF2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Minlist</a:t>
            </a:r>
            <a:r>
              <a:rPr kumimoji="1" lang="ja-JP" altLang="en-US"/>
              <a:t>に</a:t>
            </a:r>
            <a:r>
              <a:rPr kumimoji="1" lang="en-US" altLang="ja-JP" dirty="0"/>
              <a:t>value</a:t>
            </a:r>
            <a:r>
              <a:rPr kumimoji="1" lang="ja-JP" altLang="en-US"/>
              <a:t>を持たせる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Minlist</a:t>
            </a:r>
            <a:r>
              <a:rPr lang="ja-JP" altLang="en-US"/>
              <a:t>の新しい部分は、後ろから</a:t>
            </a:r>
            <a:r>
              <a:rPr lang="en-US" altLang="ja-JP" dirty="0"/>
              <a:t>value</a:t>
            </a:r>
            <a:r>
              <a:rPr lang="ja-JP" altLang="en-US"/>
              <a:t>で見ていき、必要のない要素を消していく</a:t>
            </a:r>
            <a:endParaRPr lang="en-US" altLang="ja-JP" dirty="0"/>
          </a:p>
          <a:p>
            <a:pPr lvl="1"/>
            <a:r>
              <a:rPr lang="ja-JP" altLang="en-US"/>
              <a:t>一緒に、</a:t>
            </a:r>
            <a:r>
              <a:rPr lang="en-US" altLang="ja-JP" dirty="0" err="1"/>
              <a:t>histgram</a:t>
            </a:r>
            <a:r>
              <a:rPr lang="ja-JP" altLang="en-US"/>
              <a:t>数と最小値を調べていく</a:t>
            </a:r>
            <a:endParaRPr kumimoji="1" lang="en-US" altLang="ja-JP" dirty="0"/>
          </a:p>
          <a:p>
            <a:r>
              <a:rPr lang="en-US" altLang="ja-JP" dirty="0" err="1"/>
              <a:t>Minlist</a:t>
            </a:r>
            <a:r>
              <a:rPr lang="ja-JP" altLang="en-US"/>
              <a:t>の古い部分は、新しい部分の最小値と</a:t>
            </a:r>
            <a:r>
              <a:rPr lang="en-US" altLang="ja-JP" dirty="0" err="1"/>
              <a:t>histgram</a:t>
            </a:r>
            <a:r>
              <a:rPr lang="ja-JP" altLang="en-US"/>
              <a:t>最大の要素の時刻ごとの</a:t>
            </a:r>
            <a:r>
              <a:rPr lang="en-US" altLang="ja-JP" dirty="0" err="1"/>
              <a:t>deletevalue</a:t>
            </a:r>
            <a:r>
              <a:rPr lang="ja-JP" altLang="en-US"/>
              <a:t>で比べていき、小さい方で消す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Out</a:t>
            </a:r>
            <a:r>
              <a:rPr lang="ja-JP" altLang="en-US"/>
              <a:t>で要素が出る際に、</a:t>
            </a:r>
            <a:r>
              <a:rPr lang="en-US" altLang="ja-JP" dirty="0"/>
              <a:t>value</a:t>
            </a:r>
            <a:r>
              <a:rPr lang="ja-JP" altLang="en-US"/>
              <a:t>を更新せず、</a:t>
            </a:r>
            <a:r>
              <a:rPr lang="en-US" altLang="ja-JP" dirty="0"/>
              <a:t>out</a:t>
            </a:r>
            <a:r>
              <a:rPr lang="ja-JP" altLang="en-US"/>
              <a:t>で最小値が出る時に、最小値として選ばれる要素が正しいかを、割り当て表を見て、判断するようにする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57609D-9ADE-1C42-B755-D788B952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03012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28367</TotalTime>
  <Words>146</Words>
  <Application>Microsoft Macintosh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提案手法の改良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204</cp:revision>
  <dcterms:created xsi:type="dcterms:W3CDTF">2019-10-09T07:40:24Z</dcterms:created>
  <dcterms:modified xsi:type="dcterms:W3CDTF">2021-07-02T05:33:19Z</dcterms:modified>
</cp:coreProperties>
</file>