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9374"/>
  </p:normalViewPr>
  <p:slideViewPr>
    <p:cSldViewPr snapToGrid="0" snapToObjects="1">
      <p:cViewPr varScale="1">
        <p:scale>
          <a:sx n="89" d="100"/>
          <a:sy n="89" d="100"/>
        </p:scale>
        <p:origin x="96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パラメータを変えた時間を調べる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Minlist</a:t>
            </a:r>
            <a:r>
              <a:rPr kumimoji="1" lang="ja-JP" altLang="en-US"/>
              <a:t>の長さと時間との関係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Baseline</a:t>
            </a:r>
            <a:r>
              <a:rPr kumimoji="1" lang="ja-JP" altLang="en-US"/>
              <a:t>側で，多重度が低い時に，計測速度が速い理由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・割り当て表のサイズを</a:t>
            </a:r>
            <a:r>
              <a:rPr kumimoji="1" lang="en-US" altLang="ja-JP" dirty="0"/>
              <a:t>w=100</a:t>
            </a:r>
            <a:r>
              <a:rPr kumimoji="1" lang="ja-JP" altLang="en-US"/>
              <a:t>と合わせる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・多重度が高くなっても，</a:t>
            </a:r>
            <a:r>
              <a:rPr kumimoji="1" lang="en-US" altLang="ja-JP" dirty="0"/>
              <a:t>speed</a:t>
            </a:r>
            <a:r>
              <a:rPr kumimoji="1" lang="ja-JP" altLang="en-US"/>
              <a:t>が変わらない原因を調べる</a:t>
            </a:r>
            <a:endParaRPr kumimoji="1" lang="en-US" altLang="ja-JP" dirty="0"/>
          </a:p>
          <a:p>
            <a:r>
              <a:rPr kumimoji="1" lang="ja-JP" altLang="en-US"/>
              <a:t>理論上，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が短くなり，速度が上がる．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・間隔によって，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の長さがどのくらい変わるか，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の中の数と時間を調べる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ja-JP" altLang="en-US"/>
              <a:t>と間隔どちらもを変えながら、時間と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の長さを計測していく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間隔</a:t>
            </a:r>
            <a:r>
              <a:rPr kumimoji="1" lang="en-US" altLang="ja-JP" dirty="0"/>
              <a:t>5</a:t>
            </a:r>
            <a:r>
              <a:rPr kumimoji="1" lang="ja-JP" altLang="en-US"/>
              <a:t>の時、</a:t>
            </a:r>
            <a:endParaRPr kumimoji="1" lang="en-US" altLang="ja-JP" dirty="0"/>
          </a:p>
          <a:p>
            <a:r>
              <a:rPr kumimoji="1" lang="en-US" altLang="ja-JP" dirty="0" err="1"/>
              <a:t>Minlist</a:t>
            </a:r>
            <a:r>
              <a:rPr kumimoji="1" lang="ja-JP" altLang="en-US"/>
              <a:t>の長さと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間隔</a:t>
            </a:r>
            <a:r>
              <a:rPr kumimoji="1" lang="en-US" altLang="ja-JP" dirty="0"/>
              <a:t>1,3,5</a:t>
            </a:r>
            <a:r>
              <a:rPr kumimoji="1" lang="ja-JP" altLang="en-US"/>
              <a:t>で、</a:t>
            </a:r>
            <a:r>
              <a:rPr kumimoji="1" lang="en-US" altLang="ja-JP" dirty="0"/>
              <a:t>α</a:t>
            </a:r>
            <a:r>
              <a:rPr kumimoji="1" lang="ja-JP" altLang="en-US"/>
              <a:t>を変えて、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の長さ、処理時間を計測する、もっと大きい間隔でやってみる</a:t>
            </a:r>
            <a:endParaRPr kumimoji="1" lang="en-US" altLang="ja-JP" dirty="0"/>
          </a:p>
          <a:p>
            <a:r>
              <a:rPr kumimoji="1" lang="ja-JP" altLang="en-US"/>
              <a:t>↓</a:t>
            </a:r>
            <a:endParaRPr kumimoji="1" lang="en-US" altLang="ja-JP" dirty="0"/>
          </a:p>
          <a:p>
            <a:r>
              <a:rPr kumimoji="1" lang="ja-JP" altLang="en-US"/>
              <a:t>表を充実させる</a:t>
            </a:r>
            <a:endParaRPr kumimoji="1" lang="en-US" altLang="ja-JP" dirty="0"/>
          </a:p>
          <a:p>
            <a:r>
              <a:rPr kumimoji="1" lang="ja-JP" altLang="en-US"/>
              <a:t>長さと一緒に実行時間も載せる</a:t>
            </a:r>
            <a:endParaRPr kumimoji="1" lang="en-US" altLang="ja-JP" dirty="0"/>
          </a:p>
          <a:p>
            <a:r>
              <a:rPr kumimoji="1" lang="ja-JP" altLang="en-US"/>
              <a:t>↓</a:t>
            </a:r>
            <a:endParaRPr kumimoji="1" lang="en-US" altLang="ja-JP" dirty="0"/>
          </a:p>
          <a:p>
            <a:r>
              <a:rPr kumimoji="1" lang="ja-JP" altLang="en-US"/>
              <a:t>多重度が高くなると、</a:t>
            </a:r>
            <a:r>
              <a:rPr kumimoji="1" lang="en-US" altLang="ja-JP" dirty="0" err="1"/>
              <a:t>Minlist</a:t>
            </a:r>
            <a:r>
              <a:rPr kumimoji="1" lang="ja-JP" altLang="en-US"/>
              <a:t>が長くなる原因を探る。（当面の課題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20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Jaccard</a:t>
            </a:r>
            <a:r>
              <a:rPr kumimoji="1" lang="ja-JP" altLang="en-US"/>
              <a:t>係数は，厳密計算</a:t>
            </a:r>
            <a:endParaRPr kumimoji="1" lang="en-US" altLang="ja-JP" dirty="0"/>
          </a:p>
          <a:p>
            <a:r>
              <a:rPr kumimoji="1" lang="en-US" altLang="ja-JP" dirty="0"/>
              <a:t>Min-hash</a:t>
            </a:r>
            <a:r>
              <a:rPr kumimoji="1" lang="ja-JP" altLang="en-US"/>
              <a:t>は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49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2021/7/30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偏り</a:t>
            </a:r>
            <a:r>
              <a:rPr lang="en-US" altLang="ja-JP" dirty="0"/>
              <a:t>(α)</a:t>
            </a:r>
            <a:r>
              <a:rPr lang="ja-JP" altLang="en-US"/>
              <a:t>を変えて、</a:t>
            </a:r>
            <a:r>
              <a:rPr lang="en-US" altLang="ja-JP" dirty="0" err="1"/>
              <a:t>Minlist</a:t>
            </a:r>
            <a:r>
              <a:rPr lang="ja-JP" altLang="en-US"/>
              <a:t>の長さの計測</a:t>
            </a:r>
            <a:endParaRPr lang="en-US" altLang="ja-JP" dirty="0"/>
          </a:p>
          <a:p>
            <a:r>
              <a:rPr lang="ja-JP" altLang="en-US"/>
              <a:t>間隔を変えて、時間の計測</a:t>
            </a:r>
            <a:endParaRPr lang="en-US" altLang="ja-JP" dirty="0"/>
          </a:p>
          <a:p>
            <a:r>
              <a:rPr lang="ja-JP" altLang="en-US"/>
              <a:t>間隔を変えて、</a:t>
            </a:r>
            <a:r>
              <a:rPr lang="en-US" altLang="ja-JP" dirty="0" err="1"/>
              <a:t>Minlist</a:t>
            </a:r>
            <a:r>
              <a:rPr lang="ja-JP" altLang="en-US"/>
              <a:t>の長さの計測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4A525-467D-E340-8D9A-C0D2B2A3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計測</a:t>
            </a:r>
            <a:r>
              <a:rPr lang="ja-JP" altLang="en-US"/>
              <a:t>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E02E26-2D52-2F42-95C3-240F6F38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偏り</a:t>
            </a:r>
            <a:r>
              <a:rPr lang="en-US" altLang="ja-JP" dirty="0"/>
              <a:t>(α)</a:t>
            </a:r>
            <a:r>
              <a:rPr lang="ja-JP" altLang="en-US"/>
              <a:t>を変えて、</a:t>
            </a:r>
            <a:r>
              <a:rPr lang="en-US" altLang="ja-JP" dirty="0" err="1"/>
              <a:t>Minlist</a:t>
            </a:r>
            <a:r>
              <a:rPr lang="ja-JP" altLang="en-US"/>
              <a:t>の長さの計測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間隔を変えて、時間の計測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間隔を変えて、</a:t>
            </a:r>
            <a:r>
              <a:rPr lang="en-US" altLang="ja-JP" dirty="0" err="1"/>
              <a:t>Minlist</a:t>
            </a:r>
            <a:r>
              <a:rPr lang="ja-JP" altLang="en-US"/>
              <a:t>の長さの計測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B264AB-7C2D-CF44-8047-62D6C568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A02F755-30B9-7842-9646-895CCD45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07972"/>
              </p:ext>
            </p:extLst>
          </p:nvPr>
        </p:nvGraphicFramePr>
        <p:xfrm>
          <a:off x="2197115" y="1962828"/>
          <a:ext cx="6667500" cy="54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0243649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6771872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67500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519402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410450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973991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0729733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0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0.2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0.4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0.6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0.8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1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84674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長さ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6.93053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6.95337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 dirty="0">
                          <a:effectLst/>
                        </a:rPr>
                        <a:t>7.11201</a:t>
                      </a:r>
                      <a:endParaRPr lang="en-US" altLang="ja-JP" sz="1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7.66634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8.59058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 dirty="0">
                          <a:effectLst/>
                        </a:rPr>
                        <a:t>99555</a:t>
                      </a:r>
                      <a:endParaRPr lang="en-US" altLang="ja-JP" sz="1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692507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8387654-0473-5043-BB42-DC12B2608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44697"/>
              </p:ext>
            </p:extLst>
          </p:nvPr>
        </p:nvGraphicFramePr>
        <p:xfrm>
          <a:off x="3149615" y="3654923"/>
          <a:ext cx="4762500" cy="54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71840384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910421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2112212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8411163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9084791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67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時間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1.5715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1.47107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1.41782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 dirty="0">
                          <a:effectLst/>
                        </a:rPr>
                        <a:t>1.41794</a:t>
                      </a:r>
                      <a:endParaRPr lang="en-US" altLang="ja-JP" sz="1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064846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CF4281A-107B-B24D-B8F0-63402A483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45909"/>
              </p:ext>
            </p:extLst>
          </p:nvPr>
        </p:nvGraphicFramePr>
        <p:xfrm>
          <a:off x="3149615" y="5288402"/>
          <a:ext cx="4762500" cy="546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46860321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986332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2512079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3727179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0090885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2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4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765109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長さ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8.77218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>
                          <a:effectLst/>
                        </a:rPr>
                        <a:t>9.19764</a:t>
                      </a:r>
                      <a:endParaRPr lang="en-US" altLang="ja-JP" sz="1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 dirty="0">
                          <a:effectLst/>
                        </a:rPr>
                        <a:t>9.60437</a:t>
                      </a:r>
                      <a:endParaRPr lang="en-US" altLang="ja-JP" sz="1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300" u="none" strike="noStrike" dirty="0">
                          <a:effectLst/>
                        </a:rPr>
                        <a:t>9.99555</a:t>
                      </a:r>
                      <a:endParaRPr lang="en-US" altLang="ja-JP" sz="1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72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47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22F5F-C7ED-B54C-AF48-DFD50BF1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65A91-8AA9-BE4A-8E36-F0F41340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パラメータを変えて、時間を調べる</a:t>
            </a:r>
            <a:endParaRPr lang="en-US" altLang="ja-JP" dirty="0"/>
          </a:p>
          <a:p>
            <a:r>
              <a:rPr lang="en-US" altLang="ja-JP" dirty="0" err="1"/>
              <a:t>Minlist</a:t>
            </a:r>
            <a:r>
              <a:rPr lang="ja-JP" altLang="en-US"/>
              <a:t>の長さと時間との関係</a:t>
            </a:r>
            <a:endParaRPr lang="en-US" altLang="ja-JP" dirty="0"/>
          </a:p>
          <a:p>
            <a:r>
              <a:rPr lang="en-US" altLang="ja-JP" dirty="0"/>
              <a:t>Baseline</a:t>
            </a:r>
            <a:r>
              <a:rPr lang="ja-JP" altLang="en-US"/>
              <a:t>側で，多重度が低い時に，計測速度が速い理由</a:t>
            </a:r>
            <a:endParaRPr lang="en-US" altLang="ja-JP" dirty="0"/>
          </a:p>
          <a:p>
            <a:r>
              <a:rPr lang="ja-JP" altLang="en-US"/>
              <a:t>割り当て表のサイズを</a:t>
            </a:r>
            <a:r>
              <a:rPr lang="en-US" altLang="ja-JP" dirty="0"/>
              <a:t>w=100</a:t>
            </a:r>
            <a:r>
              <a:rPr lang="ja-JP" altLang="en-US"/>
              <a:t>と合わせる</a:t>
            </a:r>
            <a:endParaRPr lang="en-US" altLang="ja-JP" dirty="0"/>
          </a:p>
          <a:p>
            <a:r>
              <a:rPr lang="ja-JP" altLang="en-US"/>
              <a:t>多重度が高くなっても，</a:t>
            </a:r>
            <a:r>
              <a:rPr lang="en-US" altLang="ja-JP" dirty="0"/>
              <a:t>speed</a:t>
            </a:r>
            <a:r>
              <a:rPr lang="ja-JP" altLang="en-US"/>
              <a:t>が変わらない原因を調べる</a:t>
            </a:r>
            <a:endParaRPr lang="en-US" altLang="ja-JP" dirty="0"/>
          </a:p>
          <a:p>
            <a:r>
              <a:rPr lang="ja-JP" altLang="en-US"/>
              <a:t>理論上，</a:t>
            </a:r>
            <a:r>
              <a:rPr lang="en-US" altLang="ja-JP" dirty="0" err="1"/>
              <a:t>Minlist</a:t>
            </a:r>
            <a:r>
              <a:rPr lang="ja-JP" altLang="en-US"/>
              <a:t>が短くなり，速度が上がる．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間隔によって，</a:t>
            </a:r>
            <a:r>
              <a:rPr lang="en-US" altLang="ja-JP" dirty="0" err="1"/>
              <a:t>Minlist</a:t>
            </a:r>
            <a:r>
              <a:rPr lang="ja-JP" altLang="en-US"/>
              <a:t>の長さがどのくらい変わるか，</a:t>
            </a:r>
            <a:r>
              <a:rPr lang="en-US" altLang="ja-JP" dirty="0" err="1"/>
              <a:t>Minlist</a:t>
            </a:r>
            <a:r>
              <a:rPr lang="ja-JP" altLang="en-US"/>
              <a:t>の中の数と時間を調べる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B1FCA4-8D60-AD40-BFF5-2FBD7B3F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483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29084</TotalTime>
  <Words>376</Words>
  <Application>Microsoft Macintosh PowerPoint</Application>
  <PresentationFormat>ワイド画面</PresentationFormat>
  <Paragraphs>93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計測結果</vt:lpstr>
      <vt:lpstr>今後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215</cp:revision>
  <dcterms:created xsi:type="dcterms:W3CDTF">2019-10-09T07:40:24Z</dcterms:created>
  <dcterms:modified xsi:type="dcterms:W3CDTF">2021-07-30T04:44:02Z</dcterms:modified>
</cp:coreProperties>
</file>