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69374"/>
  </p:normalViewPr>
  <p:slideViewPr>
    <p:cSldViewPr snapToGrid="0" snapToObjects="1">
      <p:cViewPr varScale="1">
        <p:scale>
          <a:sx n="89" d="100"/>
          <a:sy n="89" d="100"/>
        </p:scale>
        <p:origin x="96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パラメータを変えた時間を調べる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Minlist</a:t>
            </a:r>
            <a:r>
              <a:rPr kumimoji="1" lang="ja-JP" altLang="en-US"/>
              <a:t>の長さと時間との関係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Baseline</a:t>
            </a:r>
            <a:r>
              <a:rPr kumimoji="1" lang="ja-JP" altLang="en-US"/>
              <a:t>側で，多重度が低い時に，計測速度が速い理由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・割り当て表のサイズを</a:t>
            </a:r>
            <a:r>
              <a:rPr kumimoji="1" lang="en-US" altLang="ja-JP" dirty="0"/>
              <a:t>w=100</a:t>
            </a:r>
            <a:r>
              <a:rPr kumimoji="1" lang="ja-JP" altLang="en-US"/>
              <a:t>と合わせる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・多重度が高くなっても，</a:t>
            </a:r>
            <a:r>
              <a:rPr kumimoji="1" lang="en-US" altLang="ja-JP" dirty="0"/>
              <a:t>speed</a:t>
            </a:r>
            <a:r>
              <a:rPr kumimoji="1" lang="ja-JP" altLang="en-US"/>
              <a:t>が変わらない原因を調べる</a:t>
            </a:r>
            <a:endParaRPr kumimoji="1" lang="en-US" altLang="ja-JP" dirty="0"/>
          </a:p>
          <a:p>
            <a:r>
              <a:rPr kumimoji="1" lang="ja-JP" altLang="en-US"/>
              <a:t>理論上，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が短くなり，速度が上がる．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・間隔によって，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の長さがどのくらい変わるか，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の中の数と時間を調べる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2021/8/6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間隔と偏りを変えて</a:t>
            </a:r>
            <a:r>
              <a:rPr lang="en-US" altLang="ja-JP" dirty="0"/>
              <a:t>,</a:t>
            </a:r>
            <a:r>
              <a:rPr lang="en-US" altLang="ja-JP" dirty="0" err="1"/>
              <a:t>Minlist</a:t>
            </a:r>
            <a:r>
              <a:rPr lang="ja-JP" altLang="en-US"/>
              <a:t>の長さ、時間を計測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CC51E-828A-8A44-9459-7C60628A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計測結果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FF7A3E-8CEC-A842-B8DA-8DE35318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47FE67-23AB-3943-9806-834F7FDC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6C804DC-FCC1-A140-88F2-3D1CD216B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83980"/>
              </p:ext>
            </p:extLst>
          </p:nvPr>
        </p:nvGraphicFramePr>
        <p:xfrm>
          <a:off x="534988" y="1982333"/>
          <a:ext cx="4762500" cy="33451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337827956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9362163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6831206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1078853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02895697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偏り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1254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時間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0342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間隔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1.46843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1.48303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1.60904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6134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1.46355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1.46833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1.53187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881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1.4519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1.44986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1.42482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000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1.51328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1.46721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1.39927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896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1.59251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1.57752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1.38425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4946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1.62555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1.59331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1.37532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6216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1.65236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1.66716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1.35857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030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1.7268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1.67997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1.36113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2846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1.8173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1.76431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1.50673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92859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D2F5A24-F3F7-0243-BE6A-574C8C72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984"/>
              </p:ext>
            </p:extLst>
          </p:nvPr>
        </p:nvGraphicFramePr>
        <p:xfrm>
          <a:off x="6299230" y="1992991"/>
          <a:ext cx="4762500" cy="334518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78208747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7669444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7267972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1769632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392906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偏り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706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Minlist</a:t>
                      </a:r>
                      <a:r>
                        <a:rPr lang="ja-JP" alt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長さ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9022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間隔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5.21617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5.58702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8.3264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276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5.63899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6.02831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8.74862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116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6.07299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6.45786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9.19159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242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6.50655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6.89318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9.59637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744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6.92931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7.3251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9.98549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4838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7.35622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7.93031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11.3725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1037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7.8502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8.35414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11.767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268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9.09922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9.61998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12.8921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982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11.1501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11.6697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14.6833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6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03334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31977</TotalTime>
  <Words>204</Words>
  <Application>Microsoft Macintosh PowerPoint</Application>
  <PresentationFormat>ワイド画面</PresentationFormat>
  <Paragraphs>107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Century Gothic</vt:lpstr>
      <vt:lpstr>Menlo</vt:lpstr>
      <vt:lpstr>Wingdings</vt:lpstr>
      <vt:lpstr>ギャラリー</vt:lpstr>
      <vt:lpstr>進捗報告</vt:lpstr>
      <vt:lpstr>進捗</vt:lpstr>
      <vt:lpstr>計測結果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218</cp:revision>
  <dcterms:created xsi:type="dcterms:W3CDTF">2019-10-09T07:40:24Z</dcterms:created>
  <dcterms:modified xsi:type="dcterms:W3CDTF">2021-09-03T09:17:05Z</dcterms:modified>
</cp:coreProperties>
</file>