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8"/>
  </p:normalViewPr>
  <p:slideViewPr>
    <p:cSldViewPr snapToGrid="0">
      <p:cViewPr varScale="1">
        <p:scale>
          <a:sx n="112" d="100"/>
          <a:sy n="112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E0C66-9346-4E0B-C046-219EC1580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E6062-11B9-2A7D-9F87-3DB0504A2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92A87-BCF3-CFE7-71CE-E3BAFF99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DA788-F286-9438-73A2-B50EB0B2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8C15A2-6E78-5C1E-9F36-E95706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29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BC0CE-3532-E7FE-5355-1052023F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5DEDB-D12F-F502-D3DD-F0BE16FDA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C801E8-36A4-9B6B-4FAE-4606C818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ABA24-31A7-24EC-C549-C25EAE11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421E-5E12-3C83-00F6-79E0DEF0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99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ADE67-9205-FCA7-7507-CE50B9532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16BF9B-F8D1-728F-1852-244FA4AA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1E5E5-D4E5-AE94-59A5-5E431B05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BC70B-21C9-35D0-1F3A-5AA7A477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30C61-3C36-F139-9238-D27CC104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566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015C0-E782-3F5C-968D-B75F6584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44B0C-526B-C92F-EBA5-A1773794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2E26-7836-FC4C-00FF-7C9F46F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877F5-4E96-1EF3-231D-0BDE8C754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DBA7D1-F732-7C9C-D670-20B246C5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89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D65E0-F869-ACB1-5F7C-7CBF6A61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10A215-8282-4FDC-5842-E1DC8BCE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CCA76-DEBB-70E8-E019-B7ED8E9C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A130B-4D2E-D259-9D6A-49884BE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A642D-4BEA-22D9-8199-F9DCF2F1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655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5D24A-01BD-4A4B-429E-85271361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F4467-3F0B-C6C3-0955-DC537DEBE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93311E-1C76-8A2B-F711-BDCB105F4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25860-1331-84DD-E690-4A2894997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142F7-587C-D4C8-BE99-73D78929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4C57AE-05C2-5662-38FA-751FB12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452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FB65-8979-95F1-A098-2F4A4D3C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16D9C-222E-7ADE-BB40-FD137E7E8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598250-ED8C-161E-4C68-BE2239BA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D660D-0360-B3C4-A26E-48CAA7DF1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80EFE1-C0F7-E6A1-4E17-2BFB174F1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28065C-A88E-BAFC-8DF0-D4C9FC5E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74CD8-CDCA-4549-FE4B-C96EABAD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9BC4D2-661A-9AEF-17FF-35AEABD8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555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C97FC-53BE-2554-E15B-CE11AE1F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3EE55C-FEE5-6A2B-DACE-68F32BEAB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E95177-DBB7-0F77-8F5D-375CBB8F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A092EA-A1E7-59CB-AE7B-768C96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47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5E5D2-798E-A7DD-9932-69088EF5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5583DC-8192-877E-4071-F151C479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08755-755B-E309-10DF-C4F7EBE6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561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CF0AC-B05C-DF25-8D1D-E8C535D7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ACFC1-428A-8247-BA32-89027DE92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81394B-969D-A6F2-3970-7CB169512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6A06F-4BB2-D93C-39AA-C77FC071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C1595-EDEA-FE53-301A-AD05F687C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93C4C-EAFF-6998-68F1-6A1CCB29A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4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3A506-50EF-7166-E3B3-6C7A7E995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2988E7-154F-75FF-303B-A4213F2C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6652B0-B557-19AC-EFF9-17D272FA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CB6B65-47AA-0DE6-A8B0-3706A8D0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8BB9C-EF2F-C6ED-2838-7AB74235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7F308A-BC0B-6B9E-90F5-37C6C1D8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988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CEB915-48FF-A055-C024-000CFE21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F672F-1996-0228-913B-8B08BC31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79F5A-0D33-6735-FCFC-E917E1C22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95D1A-4E6C-414D-BC48-BD0146F75781}" type="datetimeFigureOut">
              <a:rPr kumimoji="1" lang="ko-KR" altLang="en-US" smtClean="0"/>
              <a:t>2025. 6. 23.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2BEB9-050E-55DD-4173-944648A6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23842-6C42-E0ED-CD3E-B87960F8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2E393-86C3-3D4E-A1CA-B1C5EE8F52D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01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49A5BDB-AEFA-7A46-E52E-CC192F9A44D1}"/>
              </a:ext>
            </a:extLst>
          </p:cNvPr>
          <p:cNvSpPr/>
          <p:nvPr/>
        </p:nvSpPr>
        <p:spPr>
          <a:xfrm>
            <a:off x="1799194" y="773929"/>
            <a:ext cx="1709816" cy="5310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EE4CDE-E4AF-8508-A4B6-C7ABAD4F8937}"/>
              </a:ext>
            </a:extLst>
          </p:cNvPr>
          <p:cNvSpPr/>
          <p:nvPr/>
        </p:nvSpPr>
        <p:spPr>
          <a:xfrm>
            <a:off x="3509010" y="773929"/>
            <a:ext cx="6766560" cy="53101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9DB8EB-F2F3-A892-5FB0-7F7DF321EC33}"/>
              </a:ext>
            </a:extLst>
          </p:cNvPr>
          <p:cNvSpPr/>
          <p:nvPr/>
        </p:nvSpPr>
        <p:spPr>
          <a:xfrm>
            <a:off x="2080260" y="1794510"/>
            <a:ext cx="1165860" cy="44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홈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84C46B-DC26-35AF-31F6-74446E527E80}"/>
              </a:ext>
            </a:extLst>
          </p:cNvPr>
          <p:cNvSpPr/>
          <p:nvPr/>
        </p:nvSpPr>
        <p:spPr>
          <a:xfrm>
            <a:off x="2080260" y="2483621"/>
            <a:ext cx="1165860" cy="44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314464-429C-11D6-6F6D-7383F613973B}"/>
              </a:ext>
            </a:extLst>
          </p:cNvPr>
          <p:cNvSpPr/>
          <p:nvPr/>
        </p:nvSpPr>
        <p:spPr>
          <a:xfrm>
            <a:off x="2080260" y="3227478"/>
            <a:ext cx="1165860" cy="44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학습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D93F29-4855-C67A-77ED-652A77070DC9}"/>
              </a:ext>
            </a:extLst>
          </p:cNvPr>
          <p:cNvSpPr/>
          <p:nvPr/>
        </p:nvSpPr>
        <p:spPr>
          <a:xfrm>
            <a:off x="2048312" y="3971335"/>
            <a:ext cx="1165860" cy="44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퀴즈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F520B9-AD1F-D329-2069-E4BCC846D3B7}"/>
              </a:ext>
            </a:extLst>
          </p:cNvPr>
          <p:cNvSpPr/>
          <p:nvPr/>
        </p:nvSpPr>
        <p:spPr>
          <a:xfrm>
            <a:off x="2048312" y="4739233"/>
            <a:ext cx="1165860" cy="445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통계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E5B03D-2647-C533-236A-372F51373DC6}"/>
              </a:ext>
            </a:extLst>
          </p:cNvPr>
          <p:cNvSpPr txBox="1"/>
          <p:nvPr/>
        </p:nvSpPr>
        <p:spPr>
          <a:xfrm>
            <a:off x="6096000" y="319409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페이지</a:t>
            </a:r>
            <a:r>
              <a:rPr kumimoji="1" lang="en-US" altLang="ko-KR" dirty="0"/>
              <a:t> </a:t>
            </a:r>
            <a:r>
              <a:rPr kumimoji="1" lang="ko-KR" altLang="en-US" dirty="0"/>
              <a:t>영역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A149E1-DF61-4AC9-FEB3-14568CBA99C3}"/>
              </a:ext>
            </a:extLst>
          </p:cNvPr>
          <p:cNvSpPr/>
          <p:nvPr/>
        </p:nvSpPr>
        <p:spPr>
          <a:xfrm>
            <a:off x="1799194" y="768214"/>
            <a:ext cx="1709816" cy="740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>
                <a:solidFill>
                  <a:schemeClr val="tx1"/>
                </a:solidFill>
              </a:rPr>
              <a:t>단어 암기</a:t>
            </a:r>
          </a:p>
        </p:txBody>
      </p:sp>
    </p:spTree>
    <p:extLst>
      <p:ext uri="{BB962C8B-B14F-4D97-AF65-F5344CB8AC3E}">
        <p14:creationId xmlns:p14="http://schemas.microsoft.com/office/powerpoint/2010/main" val="24850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류 동국</dc:creator>
  <cp:lastModifiedBy>류 동국</cp:lastModifiedBy>
  <cp:revision>1</cp:revision>
  <dcterms:created xsi:type="dcterms:W3CDTF">2025-06-23T08:59:46Z</dcterms:created>
  <dcterms:modified xsi:type="dcterms:W3CDTF">2025-06-23T10:00:37Z</dcterms:modified>
</cp:coreProperties>
</file>