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EAF-B45E-4B33-803B-163DC71CDA1F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D9-72C1-4309-BD9B-434A908C0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9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EAF-B45E-4B33-803B-163DC71CDA1F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D9-72C1-4309-BD9B-434A908C0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3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EAF-B45E-4B33-803B-163DC71CDA1F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D9-72C1-4309-BD9B-434A908C0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9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EAF-B45E-4B33-803B-163DC71CDA1F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D9-72C1-4309-BD9B-434A908C0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9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EAF-B45E-4B33-803B-163DC71CDA1F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D9-72C1-4309-BD9B-434A908C0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4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EAF-B45E-4B33-803B-163DC71CDA1F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D9-72C1-4309-BD9B-434A908C0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9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EAF-B45E-4B33-803B-163DC71CDA1F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D9-72C1-4309-BD9B-434A908C0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6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EAF-B45E-4B33-803B-163DC71CDA1F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D9-72C1-4309-BD9B-434A908C0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5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EAF-B45E-4B33-803B-163DC71CDA1F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D9-72C1-4309-BD9B-434A908C0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1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EAF-B45E-4B33-803B-163DC71CDA1F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D9-72C1-4309-BD9B-434A908C0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EAF-B45E-4B33-803B-163DC71CDA1F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D9-72C1-4309-BD9B-434A908C0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2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DEAF-B45E-4B33-803B-163DC71CDA1F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43D9-72C1-4309-BD9B-434A908C0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775041" y="553479"/>
            <a:ext cx="7429517" cy="4588104"/>
            <a:chOff x="1775041" y="553479"/>
            <a:chExt cx="7429517" cy="458810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049482" y="3825142"/>
              <a:ext cx="496011" cy="538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IDS</a:t>
              </a:r>
              <a:endParaRPr lang="ko-KR" altLang="en-US" sz="12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927853" y="3825142"/>
              <a:ext cx="754457" cy="538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Firewall</a:t>
              </a:r>
              <a:endParaRPr lang="ko-KR" altLang="en-US" sz="12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060383" y="3825142"/>
              <a:ext cx="692847" cy="538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Router</a:t>
              </a:r>
              <a:endParaRPr lang="ko-KR" altLang="en-US" sz="1200" dirty="0"/>
            </a:p>
          </p:txBody>
        </p:sp>
        <p:sp>
          <p:nvSpPr>
            <p:cNvPr id="7" name="오른쪽 화살표 6"/>
            <p:cNvSpPr/>
            <p:nvPr/>
          </p:nvSpPr>
          <p:spPr>
            <a:xfrm rot="10800000">
              <a:off x="2577280" y="3927707"/>
              <a:ext cx="306946" cy="34773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 rot="10800000" flipV="1">
              <a:off x="3713198" y="3927707"/>
              <a:ext cx="306946" cy="34773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908" y="553479"/>
              <a:ext cx="7105650" cy="2933700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 flipH="1">
              <a:off x="2075935" y="3064475"/>
              <a:ext cx="963827" cy="77435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3945925" y="3039763"/>
              <a:ext cx="757880" cy="79083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23006" y="2802865"/>
              <a:ext cx="20986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(End to End, Network Layer)</a:t>
              </a:r>
              <a:endParaRPr lang="ko-KR" altLang="en-US" sz="11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4818" y="3086175"/>
              <a:ext cx="13452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(Transport Layer)</a:t>
              </a:r>
              <a:endParaRPr lang="ko-KR" altLang="en-US" sz="11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64850" y="4363905"/>
              <a:ext cx="11705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Network Layer</a:t>
              </a:r>
            </a:p>
            <a:p>
              <a:pPr algn="ctr"/>
              <a:r>
                <a:rPr lang="en-US" altLang="ko-KR" sz="1100" b="1" dirty="0" smtClean="0"/>
                <a:t>(IP)</a:t>
              </a:r>
              <a:endParaRPr lang="ko-KR" altLang="en-US" sz="11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84264" y="4372142"/>
              <a:ext cx="12458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Transport Layer</a:t>
              </a:r>
            </a:p>
            <a:p>
              <a:pPr algn="ctr"/>
              <a:r>
                <a:rPr lang="en-US" altLang="ko-KR" sz="1100" b="1" dirty="0" smtClean="0"/>
                <a:t>(Port)</a:t>
              </a:r>
            </a:p>
            <a:p>
              <a:pPr algn="ctr"/>
              <a:r>
                <a:rPr lang="en-US" altLang="ko-KR" sz="1100" b="1" dirty="0" smtClean="0"/>
                <a:t>Session Layer</a:t>
              </a:r>
            </a:p>
            <a:p>
              <a:pPr algn="ctr"/>
              <a:r>
                <a:rPr lang="en-US" altLang="ko-KR" sz="1100" b="1" dirty="0" smtClean="0"/>
                <a:t>(Session)</a:t>
              </a:r>
              <a:endParaRPr lang="ko-KR" altLang="en-US" sz="11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75041" y="4372142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OSI 7 Layer</a:t>
              </a:r>
              <a:endParaRPr lang="ko-KR" altLang="en-US" sz="11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81960" y="1656292"/>
              <a:ext cx="22220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Intermediate Node (</a:t>
              </a:r>
              <a:r>
                <a:rPr lang="ko-KR" altLang="en-US" sz="1100" b="1" dirty="0" smtClean="0"/>
                <a:t>중계 </a:t>
              </a:r>
              <a:r>
                <a:rPr lang="ko-KR" altLang="en-US" sz="1100" b="1" dirty="0" err="1" smtClean="0"/>
                <a:t>노드</a:t>
              </a:r>
              <a:r>
                <a:rPr lang="en-US" altLang="ko-KR" sz="1100" b="1" dirty="0" smtClean="0"/>
                <a:t>)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523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류현아</dc:creator>
  <cp:lastModifiedBy>류현아</cp:lastModifiedBy>
  <cp:revision>4</cp:revision>
  <dcterms:created xsi:type="dcterms:W3CDTF">2020-06-15T08:05:20Z</dcterms:created>
  <dcterms:modified xsi:type="dcterms:W3CDTF">2020-06-15T08:16:14Z</dcterms:modified>
</cp:coreProperties>
</file>