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0A3E9-039A-41FC-95ED-D6928F1B1F38}" v="3" dt="2022-04-20T08:51:52.179"/>
    <p1510:client id="{C8A0A6A0-956F-304F-9541-E02420E66851}" v="1" dt="2021-11-29T08:29:12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70"/>
  </p:normalViewPr>
  <p:slideViewPr>
    <p:cSldViewPr snapToGrid="0">
      <p:cViewPr>
        <p:scale>
          <a:sx n="84" d="100"/>
          <a:sy n="84" d="100"/>
        </p:scale>
        <p:origin x="12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33DE-4EC0-CF46-BE72-0608E1E5CEAE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170-66EB-6A4C-91D5-D665E9DA8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3" name="図 2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id="{801CF4CD-1F01-104A-BFE2-9415FA29A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533"/>
            <a:ext cx="6858000" cy="97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7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33DE-4EC0-CF46-BE72-0608E1E5CEAE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170-66EB-6A4C-91D5-D665E9DA8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33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33DE-4EC0-CF46-BE72-0608E1E5CEAE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170-66EB-6A4C-91D5-D665E9DA8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09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33DE-4EC0-CF46-BE72-0608E1E5CEAE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170-66EB-6A4C-91D5-D665E9DA8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91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33DE-4EC0-CF46-BE72-0608E1E5CEAE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170-66EB-6A4C-91D5-D665E9DA8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88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33DE-4EC0-CF46-BE72-0608E1E5CEAE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170-66EB-6A4C-91D5-D665E9DA8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27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33DE-4EC0-CF46-BE72-0608E1E5CEAE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170-66EB-6A4C-91D5-D665E9DA8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25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33DE-4EC0-CF46-BE72-0608E1E5CEAE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170-66EB-6A4C-91D5-D665E9DA8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59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33DE-4EC0-CF46-BE72-0608E1E5CEAE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170-66EB-6A4C-91D5-D665E9DA8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1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33DE-4EC0-CF46-BE72-0608E1E5CEAE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170-66EB-6A4C-91D5-D665E9DA8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51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33DE-4EC0-CF46-BE72-0608E1E5CEAE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170-66EB-6A4C-91D5-D665E9DA8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4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933DE-4EC0-CF46-BE72-0608E1E5CEAE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6170-66EB-6A4C-91D5-D665E9DA8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55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210397-8E91-B344-997E-EB3AEF95C7FC}"/>
              </a:ext>
            </a:extLst>
          </p:cNvPr>
          <p:cNvSpPr txBox="1"/>
          <p:nvPr/>
        </p:nvSpPr>
        <p:spPr>
          <a:xfrm>
            <a:off x="966247" y="1059255"/>
            <a:ext cx="1722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050" dirty="0">
                <a:latin typeface="yosugara" panose="02000603000000000000" pitchFamily="2" charset="-128"/>
                <a:ea typeface="yosugara" panose="02000603000000000000" pitchFamily="2" charset="-128"/>
              </a:rPr>
              <a:t>Ryugasaki1st high school</a:t>
            </a:r>
            <a:endParaRPr kumimoji="1" lang="ja-JP" altLang="en-US" sz="1050" dirty="0">
              <a:latin typeface="yosugara" panose="02000603000000000000" pitchFamily="2" charset="-128"/>
              <a:ea typeface="yosugara" panose="02000603000000000000" pitchFamily="2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6E88E9-004C-364A-887A-187B03F51A12}"/>
              </a:ext>
            </a:extLst>
          </p:cNvPr>
          <p:cNvSpPr txBox="1"/>
          <p:nvPr/>
        </p:nvSpPr>
        <p:spPr>
          <a:xfrm>
            <a:off x="2851841" y="1077362"/>
            <a:ext cx="5771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050" dirty="0">
                <a:latin typeface="yosugara" panose="02000603000000000000" pitchFamily="2" charset="-128"/>
                <a:ea typeface="yosugara" panose="02000603000000000000" pitchFamily="2" charset="-128"/>
              </a:rPr>
              <a:t>2nd</a:t>
            </a:r>
            <a:endParaRPr kumimoji="1" lang="ja-JP" altLang="en-US" sz="1050" dirty="0">
              <a:latin typeface="yosugara" panose="02000603000000000000" pitchFamily="2" charset="-128"/>
              <a:ea typeface="yosugara" panose="02000603000000000000" pitchFamily="2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78CFBC-2FA7-684A-93F5-0682D893024D}"/>
              </a:ext>
            </a:extLst>
          </p:cNvPr>
          <p:cNvSpPr txBox="1"/>
          <p:nvPr/>
        </p:nvSpPr>
        <p:spPr>
          <a:xfrm>
            <a:off x="4037845" y="1068308"/>
            <a:ext cx="21185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>
                <a:latin typeface="yosugara" panose="02000603000000000000" pitchFamily="2" charset="-128"/>
                <a:ea typeface="yosugara" panose="02000603000000000000" pitchFamily="2" charset="-128"/>
              </a:rPr>
              <a:t>naoki</a:t>
            </a:r>
            <a:r>
              <a:rPr kumimoji="1" lang="ja-JP" altLang="en-US" sz="1050" dirty="0">
                <a:latin typeface="yosugara" panose="02000603000000000000" pitchFamily="2" charset="-128"/>
                <a:ea typeface="yosugara" panose="02000603000000000000" pitchFamily="2" charset="-128"/>
              </a:rPr>
              <a:t> </a:t>
            </a:r>
            <a:r>
              <a:rPr kumimoji="1" lang="en-US" altLang="ja-JP" sz="1050" dirty="0" err="1">
                <a:latin typeface="yosugara" panose="02000603000000000000" pitchFamily="2" charset="-128"/>
                <a:ea typeface="yosugara" panose="02000603000000000000" pitchFamily="2" charset="-128"/>
              </a:rPr>
              <a:t>takahashi</a:t>
            </a:r>
            <a:endParaRPr kumimoji="1" lang="ja-JP" altLang="en-US" sz="1050" dirty="0">
              <a:latin typeface="yosugara" panose="02000603000000000000" pitchFamily="2" charset="-128"/>
              <a:ea typeface="yosugara" panose="02000603000000000000" pitchFamily="2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2AC3EA-6E71-E041-B9ED-CA846BA570FD}"/>
              </a:ext>
            </a:extLst>
          </p:cNvPr>
          <p:cNvSpPr txBox="1"/>
          <p:nvPr/>
        </p:nvSpPr>
        <p:spPr>
          <a:xfrm>
            <a:off x="751435" y="2469733"/>
            <a:ext cx="55588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wanna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create an environment where children, adults and elderly people who spend a lot of time alone due to family circumstances, unmarried, bereavement etc. and people whose lives have become difficult due to the corona crisis can easily gather and eat.</a:t>
            </a:r>
            <a:endParaRPr kumimoji="1" lang="ja-JP" altLang="en-US" sz="900" dirty="0">
              <a:latin typeface="yosugara" panose="02000603000000000000" pitchFamily="2" charset="-128"/>
              <a:ea typeface="yosugara" panose="02000603000000000000" pitchFamily="2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EE0A0B6-CD53-9E47-93F4-5CBAFFD6EFB1}"/>
              </a:ext>
            </a:extLst>
          </p:cNvPr>
          <p:cNvSpPr txBox="1"/>
          <p:nvPr/>
        </p:nvSpPr>
        <p:spPr>
          <a:xfrm>
            <a:off x="742381" y="3280621"/>
            <a:ext cx="5558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when i was in elementary school,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first learned about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childrens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cafeterias on tv and in the process of making presentations for research i learned about the current state of the world that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didnt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know about and became interested in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childrens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cafeterias. when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became a junior high school student, in a class about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sdgs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, we chose something from 17 goals, created a fictitious company or shop aiming for that goal, and gave a presentation. the moment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saw no.2 zero hunger, the first thing that came to my mind was the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childrens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cafeteria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knew when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was in elementary school. however, a question arose when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was thinking about it. “why is it mainly for children?”, “why cant adults come freely?” therefore i created something like a slogan, “connecting people with “food” - lets make the dining table around</a:t>
            </a:r>
            <a:r>
              <a:rPr kumimoji="1" lang="ja-JP" altLang="en-US" sz="900" dirty="0">
                <a:latin typeface="yosugara" panose="02000603000000000000" pitchFamily="2" charset="-128"/>
                <a:ea typeface="yosugara" panose="02000603000000000000" pitchFamily="2" charset="-128"/>
              </a:rPr>
              <a:t> </a:t>
            </a:r>
            <a:r>
              <a:rPr kumimoji="1" lang="en-AU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everyone a daily life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-" and created a cafe that everyone can come to equally and spend time with someone.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gave a presentation on “Minna No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Ouchi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". although it was only fictitious,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wanna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do something that could be realized in the future. when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became a high school student,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heard about this contest from my teacher.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thought id like to make one, so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applied.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ED1F518-CE03-4942-B7FF-3149974027C6}"/>
              </a:ext>
            </a:extLst>
          </p:cNvPr>
          <p:cNvSpPr txBox="1"/>
          <p:nvPr/>
        </p:nvSpPr>
        <p:spPr>
          <a:xfrm>
            <a:off x="733328" y="5370281"/>
            <a:ext cx="555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families with children who spend a lot of time eating alone due to family circumstances, and people who live alone because they have no family or have already passed away. and those who support the activities.</a:t>
            </a:r>
            <a:endParaRPr kumimoji="1" lang="ja-JP" altLang="en-US" sz="900" dirty="0">
              <a:latin typeface="yosugara" panose="02000603000000000000" pitchFamily="2" charset="-128"/>
              <a:ea typeface="yosugara" panose="02000603000000000000" pitchFamily="2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511A08-21E5-AE4F-81E4-F1ABA72E2DFA}"/>
              </a:ext>
            </a:extLst>
          </p:cNvPr>
          <p:cNvSpPr txBox="1"/>
          <p:nvPr/>
        </p:nvSpPr>
        <p:spPr>
          <a:xfrm>
            <a:off x="758920" y="7203397"/>
            <a:ext cx="2553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ja-JP" sz="1000" dirty="0">
                <a:latin typeface="yosugara" panose="02000603000000000000" pitchFamily="2" charset="-128"/>
                <a:ea typeface="yosugara" panose="02000603000000000000" pitchFamily="2" charset="-128"/>
              </a:rPr>
              <a:t>was eating alone</a:t>
            </a:r>
            <a:r>
              <a:rPr kumimoji="1" lang="en-US" altLang="ja-JP" sz="1000" dirty="0">
                <a:latin typeface="yosugara" panose="02000603000000000000" pitchFamily="2" charset="-128"/>
                <a:ea typeface="yosugara" panose="02000603000000000000" pitchFamily="2" charset="-128"/>
              </a:rPr>
              <a:t>(</a:t>
            </a:r>
            <a:r>
              <a:rPr kumimoji="1" lang="ja-JP" altLang="en-US" sz="1000" dirty="0">
                <a:latin typeface="yosugara" panose="02000603000000000000" pitchFamily="2" charset="-128"/>
                <a:ea typeface="yosugara" panose="02000603000000000000" pitchFamily="2" charset="-128"/>
              </a:rPr>
              <a:t>→</a:t>
            </a:r>
            <a:r>
              <a:rPr kumimoji="1" lang="en-AU" altLang="ja-JP" sz="1000" dirty="0">
                <a:latin typeface="yosugara" panose="02000603000000000000" pitchFamily="2" charset="-128"/>
                <a:ea typeface="yosugara" panose="02000603000000000000" pitchFamily="2" charset="-128"/>
              </a:rPr>
              <a:t> no communication</a:t>
            </a:r>
            <a:r>
              <a:rPr kumimoji="1" lang="en-US" altLang="ja-JP" sz="1000" dirty="0">
                <a:latin typeface="yosugara" panose="02000603000000000000" pitchFamily="2" charset="-128"/>
                <a:ea typeface="yosugara" panose="02000603000000000000" pitchFamily="2" charset="-128"/>
              </a:rPr>
              <a:t>)</a:t>
            </a:r>
          </a:p>
          <a:p>
            <a:endParaRPr kumimoji="1" lang="en-US" altLang="ja-JP" sz="1000" dirty="0">
              <a:latin typeface="yosugara" panose="02000603000000000000" pitchFamily="2" charset="-128"/>
              <a:ea typeface="yosugara" panose="02000603000000000000" pitchFamily="2" charset="-128"/>
            </a:endParaRPr>
          </a:p>
          <a:p>
            <a:r>
              <a:rPr kumimoji="1" lang="en-AU" altLang="ja-JP" sz="1000" dirty="0">
                <a:latin typeface="yosugara" panose="02000603000000000000" pitchFamily="2" charset="-128"/>
                <a:ea typeface="yosugara" panose="02000603000000000000" pitchFamily="2" charset="-128"/>
              </a:rPr>
              <a:t>support is very difficult for me</a:t>
            </a:r>
            <a:endParaRPr kumimoji="1" lang="en-US" altLang="ja-JP" sz="1000" dirty="0">
              <a:latin typeface="yosugara" panose="02000603000000000000" pitchFamily="2" charset="-128"/>
              <a:ea typeface="yosugara" panose="02000603000000000000" pitchFamily="2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39D9F0-2665-9347-88BF-E4EAE4D0C538}"/>
              </a:ext>
            </a:extLst>
          </p:cNvPr>
          <p:cNvSpPr txBox="1"/>
          <p:nvPr/>
        </p:nvSpPr>
        <p:spPr>
          <a:xfrm>
            <a:off x="3666650" y="7203397"/>
            <a:ext cx="2740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ja-JP" sz="1000" dirty="0">
                <a:latin typeface="yosugara" panose="02000603000000000000" pitchFamily="2" charset="-128"/>
                <a:ea typeface="yosugara" panose="02000603000000000000" pitchFamily="2" charset="-128"/>
              </a:rPr>
              <a:t>eat with someone</a:t>
            </a:r>
            <a:r>
              <a:rPr kumimoji="1" lang="en-US" altLang="ja-JP" sz="1000" dirty="0">
                <a:latin typeface="yosugara" panose="02000603000000000000" pitchFamily="2" charset="-128"/>
                <a:ea typeface="yosugara" panose="02000603000000000000" pitchFamily="2" charset="-128"/>
              </a:rPr>
              <a:t>(</a:t>
            </a:r>
            <a:r>
              <a:rPr kumimoji="1" lang="ja-JP" altLang="en-US" sz="1000" dirty="0">
                <a:latin typeface="yosugara" panose="02000603000000000000" pitchFamily="2" charset="-128"/>
                <a:ea typeface="yosugara" panose="02000603000000000000" pitchFamily="2" charset="-128"/>
              </a:rPr>
              <a:t>→</a:t>
            </a:r>
            <a:r>
              <a:rPr kumimoji="1" lang="en-AU" altLang="ja-JP" sz="1000" dirty="0">
                <a:latin typeface="yosugara" panose="02000603000000000000" pitchFamily="2" charset="-128"/>
                <a:ea typeface="yosugara" panose="02000603000000000000" pitchFamily="2" charset="-128"/>
              </a:rPr>
              <a:t>there is communication</a:t>
            </a:r>
            <a:r>
              <a:rPr kumimoji="1" lang="en-US" altLang="ja-JP" sz="1000" dirty="0">
                <a:latin typeface="yosugara" panose="02000603000000000000" pitchFamily="2" charset="-128"/>
                <a:ea typeface="yosugara" panose="02000603000000000000" pitchFamily="2" charset="-128"/>
              </a:rPr>
              <a:t>)</a:t>
            </a:r>
          </a:p>
          <a:p>
            <a:endParaRPr kumimoji="1" lang="en-US" altLang="ja-JP" sz="1000" dirty="0">
              <a:latin typeface="yosugara" panose="02000603000000000000" pitchFamily="2" charset="-128"/>
              <a:ea typeface="yosugara" panose="02000603000000000000" pitchFamily="2" charset="-128"/>
            </a:endParaRPr>
          </a:p>
          <a:p>
            <a:r>
              <a:rPr kumimoji="1" lang="en-US" altLang="ja-JP" sz="10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1000" dirty="0">
                <a:latin typeface="yosugara" panose="02000603000000000000" pitchFamily="2" charset="-128"/>
                <a:ea typeface="yosugara" panose="02000603000000000000" pitchFamily="2" charset="-128"/>
              </a:rPr>
              <a:t> or we might be able to help someone!?</a:t>
            </a:r>
            <a:endParaRPr kumimoji="1" lang="ja-JP" altLang="en-US" sz="1000" dirty="0">
              <a:latin typeface="yosugara" panose="02000603000000000000" pitchFamily="2" charset="-128"/>
              <a:ea typeface="yosugara" panose="02000603000000000000" pitchFamily="2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C6B7EDE-E777-3D46-892E-AD3DF74222E8}"/>
              </a:ext>
            </a:extLst>
          </p:cNvPr>
          <p:cNvSpPr txBox="1"/>
          <p:nvPr/>
        </p:nvSpPr>
        <p:spPr>
          <a:xfrm>
            <a:off x="751434" y="8249129"/>
            <a:ext cx="55663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for example, first of all, the part that supports multiple languages. as is often reported in the news these days, there are many foreigners living in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japan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, even though they are working at low wages. therefore i thought it would be nice if foreigners could get rid of the language barrier and make it easier for them to come, so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made this site available in five languages: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japanese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,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english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,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chinese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,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vietnamese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, and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korean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. in addition,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tried to make the site as detailed and easy to understand as possible for those who support us. also,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i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created a page to post photos and a page to introduce events such as charity for those who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dont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know this activity yet, so that it is easy to grasp the atmosphere and create opportunities to get interested.</a:t>
            </a:r>
            <a:endParaRPr kumimoji="1" lang="ja-JP" altLang="en-US" sz="900" dirty="0">
              <a:latin typeface="yosugara" panose="02000603000000000000" pitchFamily="2" charset="-128"/>
              <a:ea typeface="yosugara" panose="02000603000000000000" pitchFamily="2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C655652-4524-714F-A970-DA22271FED7E}"/>
              </a:ext>
            </a:extLst>
          </p:cNvPr>
          <p:cNvSpPr txBox="1"/>
          <p:nvPr/>
        </p:nvSpPr>
        <p:spPr>
          <a:xfrm>
            <a:off x="3050939" y="1861473"/>
            <a:ext cx="39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✓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9A957A-E81A-AE49-A898-CEB168D18B10}"/>
              </a:ext>
            </a:extLst>
          </p:cNvPr>
          <p:cNvSpPr txBox="1"/>
          <p:nvPr/>
        </p:nvSpPr>
        <p:spPr>
          <a:xfrm>
            <a:off x="758920" y="6221478"/>
            <a:ext cx="555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if you can make it happen, even if its just once in a while, id like u to feel free to visit and make time to eat with someone. each and every one of </a:t>
            </a:r>
            <a:r>
              <a:rPr kumimoji="1" lang="en-US" altLang="ja-JP" sz="900" dirty="0" err="1">
                <a:latin typeface="yosugara" panose="02000603000000000000" pitchFamily="2" charset="-128"/>
                <a:ea typeface="yosugara" panose="02000603000000000000" pitchFamily="2" charset="-128"/>
              </a:rPr>
              <a:t>ur</a:t>
            </a:r>
            <a:r>
              <a:rPr kumimoji="1" lang="en-US" altLang="ja-JP" sz="900" dirty="0">
                <a:latin typeface="yosugara" panose="02000603000000000000" pitchFamily="2" charset="-128"/>
                <a:ea typeface="yosugara" panose="02000603000000000000" pitchFamily="2" charset="-128"/>
              </a:rPr>
              <a:t> support will be a great power to carry out activities.</a:t>
            </a:r>
            <a:endParaRPr kumimoji="1" lang="ja-JP" altLang="en-US" sz="900" dirty="0">
              <a:latin typeface="yosugara" panose="02000603000000000000" pitchFamily="2" charset="-128"/>
              <a:ea typeface="yosugara" panose="020006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29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3017</TotalTime>
  <Words>569</Words>
  <Application>Microsoft Office PowerPoint</Application>
  <PresentationFormat>A4 210 x 297 mm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yosugara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健太 築比地</dc:creator>
  <cp:lastModifiedBy>髙　夏生</cp:lastModifiedBy>
  <cp:revision>22</cp:revision>
  <cp:lastPrinted>2023-06-04T08:02:39Z</cp:lastPrinted>
  <dcterms:created xsi:type="dcterms:W3CDTF">2021-05-26T12:44:26Z</dcterms:created>
  <dcterms:modified xsi:type="dcterms:W3CDTF">2023-07-14T12:23:46Z</dcterms:modified>
</cp:coreProperties>
</file>