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7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D7925-87FD-496C-8C44-ABB4082F3130}" v="1" dt="2023-09-10T08:23:0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生 髙𣘺" userId="3fd3c607d6cf1ede" providerId="LiveId" clId="{53BD7925-87FD-496C-8C44-ABB4082F3130}"/>
    <pc:docChg chg="modSld">
      <pc:chgData name="直生 髙𣘺" userId="3fd3c607d6cf1ede" providerId="LiveId" clId="{53BD7925-87FD-496C-8C44-ABB4082F3130}" dt="2023-09-10T08:23:07.993" v="0" actId="5736"/>
      <pc:docMkLst>
        <pc:docMk/>
      </pc:docMkLst>
      <pc:sldChg chg="modSp">
        <pc:chgData name="直生 髙𣘺" userId="3fd3c607d6cf1ede" providerId="LiveId" clId="{53BD7925-87FD-496C-8C44-ABB4082F3130}" dt="2023-09-10T08:23:07.993" v="0" actId="5736"/>
        <pc:sldMkLst>
          <pc:docMk/>
          <pc:sldMk cId="2521798927" sldId="258"/>
        </pc:sldMkLst>
        <pc:graphicFrameChg chg="mod">
          <ac:chgData name="直生 髙𣘺" userId="3fd3c607d6cf1ede" providerId="LiveId" clId="{53BD7925-87FD-496C-8C44-ABB4082F3130}" dt="2023-09-10T08:23:07.993" v="0" actId="5736"/>
          <ac:graphicFrameMkLst>
            <pc:docMk/>
            <pc:sldMk cId="2521798927" sldId="258"/>
            <ac:graphicFrameMk id="36" creationId="{4BFCC8DF-EF5F-8C2B-97DA-157A209443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9663978407837E-2"/>
          <c:y val="1.3027164049480952E-3"/>
          <c:w val="0.94927874121146338"/>
          <c:h val="0.88318122285598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早餐</c:v>
                </c:pt>
              </c:strCache>
            </c:strRef>
          </c:tx>
          <c:spPr>
            <a:solidFill>
              <a:srgbClr val="B4C7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7.4</c:v>
                </c:pt>
                <c:pt idx="2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D36-BEBD-9346C11C15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午餐</c:v>
                </c:pt>
              </c:strCache>
            </c:strRef>
          </c:tx>
          <c:spPr>
            <a:solidFill>
              <a:srgbClr val="F8CB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2.6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0-4D36-BEBD-9346C11C15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晚餐</c:v>
                </c:pt>
              </c:strCache>
            </c:strRef>
          </c:tx>
          <c:spPr>
            <a:solidFill>
              <a:srgbClr val="C5DE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90-4D36-BEBD-9346C11C1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9450208"/>
        <c:axId val="1111773424"/>
      </c:barChart>
      <c:catAx>
        <c:axId val="20094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1773424"/>
        <c:crosses val="autoZero"/>
        <c:auto val="1"/>
        <c:lblAlgn val="ctr"/>
        <c:lblOffset val="100"/>
        <c:noMultiLvlLbl val="0"/>
      </c:catAx>
      <c:valAx>
        <c:axId val="111177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94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6936977656673406E-2"/>
          <c:y val="5.8651922919542882E-2"/>
          <c:w val="0.59820538814023716"/>
          <c:h val="0.136533378864421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77771-8FC2-40F6-9B30-66D4440BE84E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8166-5C06-4C59-A331-A73DC7F41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14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E8166-5C06-4C59-A331-A73DC7F416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6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BF669-B287-2FA6-05D8-CAD61A45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A613FA-FD05-1F7F-F985-92AD5A65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D7997-C5FC-33B8-B02F-9BFE50BE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720BF-186E-F4D6-E4FD-E5DDAA08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9BD37-1BC1-9B04-163C-86D74125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73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7973-8786-030F-CF3D-68F7B4F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B63553-6B20-6903-F8E3-11AF40631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91968-D76F-271F-1E56-93D7036F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C70E6-137B-4809-ECA0-1CC5B2E1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C52D2-E6B5-2139-5AE2-BF5871B8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6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217C64-98E3-2668-B78D-5A2433870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DE2E1A-560B-94FB-C54F-B9247364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32F05-71D9-D883-CD59-040E8A49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B3FA3B-103C-E4B0-48BF-42454B75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C557E-F4A6-A08F-21CC-45F8091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E48B-DE0B-6EE3-AC73-EEE68E7B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2C8739-867F-EF91-C618-FF79EB0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6A622-CDFC-0CC8-C622-210B778B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B3CE5E-B793-CDA4-F6B4-29CD25F9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50040-7275-5ADC-B8D0-71063D56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7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DC33B-5BFB-0ACB-5959-E35B51B0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B7E319-4CA0-7C66-76DD-405167BD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C3A16-4944-A2F3-C64F-1A23DE60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7AC5E-2DD7-F6F8-0F43-4F5D7F47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0BC8-D0FF-1981-6277-E64EBF7A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F9B3B-326B-426C-F671-0D8CFE3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B59A8-6382-B355-D2E8-F55B8514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41897-EE85-6448-77B6-FA9F74E2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6C869E-E7D3-B1D6-9797-34663C9B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92ABEB-4AAE-A98C-26D6-38EC1C27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9DBA3D-D34C-1985-D785-222BA5F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B481B-F296-32F4-E873-EC3CF9EF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F5CDA8-4721-37A2-0D41-3923C8BC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06039-685B-8E36-7CB2-CD5BB8EC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A4946B-1DEA-A7C7-2716-95C0C3BA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7049A3-C68E-9795-597D-C4B47599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C0314F-4129-1668-44AF-31667AA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DB268F-F7DB-40F8-05CB-DDA6747D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5F5FB8-58BD-2AF8-8E46-B32C191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B2F75-652E-8B21-BC98-217263F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AA8368-5639-A1C8-59DB-1CC23A7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3ABE57-534B-6C51-2795-C8B5795D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2ABEE1-5C36-C4F6-F525-78212AF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BEBCB8-7203-CDDD-1E75-3C04F960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7D7433-6375-D904-3C13-552D5015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907518-C0D2-FF1A-9D16-80DD2D1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0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39574-5094-4CC8-A335-6B325DA3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83F9D-0D1C-13D7-0AE6-417B5963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8CA17-E553-D6A5-2249-04D4A3EA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BA0ED-D011-5E9C-6F09-A7C7EB90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49E38E-0D2B-9406-D813-35EBCAE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7094CB-A4A7-AC42-A375-BCE0F63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8E3D5-3A14-713A-55C1-DDD0007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8957C3-96F2-D1A8-5E73-CDE5100A2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D03AD5-9C6B-2DDD-CC02-D91B5B46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A6A8D-CE0B-621E-E87C-73FCB52C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DCF1B1-6162-07F4-FE66-CF51B72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8630C-69DB-C283-BE39-E40F419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666ADA-00AA-734E-1B65-1BC95572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56499-E5A9-D0A1-942A-8823A36D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F02E4-9CC3-02F9-446B-D04A5B93F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050-B75E-45BF-B9EB-2547C5489175}" type="datetimeFigureOut">
              <a:rPr kumimoji="1" lang="ja-JP" altLang="en-US" smtClean="0"/>
              <a:t>2023/9/10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CD7AF-FA44-4C31-2197-C89D159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86B34-6EC3-C507-2349-525FDEF9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9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“</a:t>
            </a:r>
            <a:r>
              <a:rPr kumimoji="1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每个人的</a:t>
            </a:r>
            <a:r>
              <a:rPr lang="ja-JP" altLang="en-US" sz="4000" dirty="0">
                <a:solidFill>
                  <a:prstClr val="black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家</a:t>
            </a:r>
            <a:r>
              <a:rPr lang="en-US" altLang="zh-CN" sz="4000" dirty="0">
                <a:solidFill>
                  <a:prstClr val="black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”</a:t>
            </a:r>
            <a:r>
              <a:rPr kumimoji="1" lang="ja-JP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的必要性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日本儿童贫困现状</a:t>
            </a:r>
            <a:endParaRPr kumimoji="1" lang="ja-JP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你知道日本儿童的贫困状况吗？</a:t>
            </a:r>
            <a:endParaRPr kumimoji="1" lang="ja-JP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1" y="3046009"/>
            <a:ext cx="525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目前，日本的儿童贫困率为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13.5%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2018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年），据说大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约七分之一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人处于贫困状态。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5938211" y="5201386"/>
            <a:ext cx="5644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此外，据说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48.1%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的单亲家庭处于贫困状态，大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约是二分之一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这种情况据说是发达国家中最严重的。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28005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日本独食现状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你知道独食吗？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9" y="2696208"/>
            <a:ext cx="686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独食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字面意思是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单独吃饭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39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6096000" y="4237093"/>
            <a:ext cx="5561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一项调查显示，平日单独吃饭的孩子比例，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小学生为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1.6%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中</a:t>
            </a:r>
            <a:r>
              <a:rPr kumimoji="1" lang="ja-JP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学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生为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3.7%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，乍一看似乎是一个很小的数字，但是当你乘以学生人数时，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小学生大约有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中</a:t>
            </a:r>
            <a:r>
              <a:rPr kumimoji="1" lang="ja-JP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学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生大约有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，所以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22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孩子单独吃晚饭。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4BFCC8DF-EF5F-8C2B-97DA-157A20944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517771"/>
              </p:ext>
            </p:extLst>
          </p:nvPr>
        </p:nvGraphicFramePr>
        <p:xfrm>
          <a:off x="1047099" y="3670377"/>
          <a:ext cx="4646130" cy="31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7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59" y="591640"/>
            <a:ext cx="10820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是不是只有小孩子经常一个人吃饭？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当然不是。</a:t>
            </a:r>
            <a:endParaRPr kumimoji="1" lang="en-AU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ja-JP" dirty="0">
              <a:solidFill>
                <a:prstClr val="black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AU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一项针对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岁至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84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岁老年人的调查显示，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11.6%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的男性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19.6%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的女性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每天独自吃饭。</a:t>
            </a:r>
            <a:endParaRPr kumimoji="1" lang="en-AU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有很多人因为单身、离婚、死亡等各种原因而无奈独自吃饭。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830419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那么我们所追求的“每个人的家”是什么呢？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700379"/>
            <a:ext cx="1082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我们的目标是打造一个“所有人的家”，让每个人都可以轻松地聚集在一起，围坐在餐桌旁度过时光，消除性别、年龄、国籍和背景等所有障碍！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4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41954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不仅是因为贫穷而吃不饱的孩子，就连因为各种原因独自吃饭的大人，也都在餐桌上与人共度时光，我有一种想要你做到的感觉！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2311812"/>
            <a:ext cx="5400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如果你经常一个人吃饭，就很难与人交流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如果有一个地方，可以和身边的人围坐在一起，有更多的交流机会，一定有比一个人吃饭更幸福的事情吧！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018399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F44561-846F-9CE6-A5D6-4682570F83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858000"/>
            <a:chOff x="439917" y="0"/>
            <a:chExt cx="11312166" cy="6858000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17" y="0"/>
              <a:ext cx="1131216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Towards Sustainable Development 2030—A Report on Taiwan's Current  Sustainability Progress・Circular Taiwan Network">
              <a:extLst>
                <a:ext uri="{FF2B5EF4-FFF2-40B4-BE49-F238E27FC236}">
                  <a16:creationId xmlns:a16="http://schemas.microsoft.com/office/drawing/2014/main" id="{920A3D10-9CC0-C18C-3E15-F90A182EB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7" b="28977"/>
            <a:stretch/>
          </p:blipFill>
          <p:spPr bwMode="auto">
            <a:xfrm>
              <a:off x="1094193" y="1535835"/>
              <a:ext cx="10016872" cy="33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1024C7E0-954A-6DD8-29BB-FB129CB4BAA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62" t="70777" r="3749" b="3172"/>
            <a:stretch/>
          </p:blipFill>
          <p:spPr bwMode="auto">
            <a:xfrm>
              <a:off x="9456291" y="4836110"/>
              <a:ext cx="1907125" cy="183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Towards Sustainable Development 2030—A Report on Taiwan's Current  Sustainability Progress・Circular Taiwan Network">
              <a:extLst>
                <a:ext uri="{FF2B5EF4-FFF2-40B4-BE49-F238E27FC236}">
                  <a16:creationId xmlns:a16="http://schemas.microsoft.com/office/drawing/2014/main" id="{D9461564-FA5D-1ED7-39A0-B41AD35EA15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023" r="16519"/>
            <a:stretch/>
          </p:blipFill>
          <p:spPr bwMode="auto">
            <a:xfrm>
              <a:off x="1094193" y="4836109"/>
              <a:ext cx="8362098" cy="163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19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185</Words>
  <Application>Microsoft Office PowerPoint</Application>
  <PresentationFormat>ワイド画面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2</cp:revision>
  <dcterms:created xsi:type="dcterms:W3CDTF">2023-07-09T08:00:17Z</dcterms:created>
  <dcterms:modified xsi:type="dcterms:W3CDTF">2023-09-10T08:23:09Z</dcterms:modified>
</cp:coreProperties>
</file>